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4"/>
  </p:notesMasterIdLst>
  <p:sldIdLst>
    <p:sldId id="297" r:id="rId2"/>
    <p:sldId id="280" r:id="rId3"/>
    <p:sldId id="260" r:id="rId4"/>
    <p:sldId id="300" r:id="rId5"/>
    <p:sldId id="2147470822" r:id="rId6"/>
    <p:sldId id="2147470825" r:id="rId7"/>
    <p:sldId id="288" r:id="rId8"/>
    <p:sldId id="2147470823" r:id="rId9"/>
    <p:sldId id="2147470824" r:id="rId10"/>
    <p:sldId id="265" r:id="rId11"/>
    <p:sldId id="279" r:id="rId12"/>
    <p:sldId id="29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Space Grotesk Medium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80"/>
            <p14:sldId id="260"/>
            <p14:sldId id="300"/>
            <p14:sldId id="2147470822"/>
            <p14:sldId id="2147470825"/>
            <p14:sldId id="288"/>
            <p14:sldId id="2147470823"/>
            <p14:sldId id="2147470824"/>
            <p14:sldId id="265"/>
            <p14:sldId id="279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63ADC7-04A2-4CD7-9ACE-074919CCF646}" v="3" dt="2023-12-08T23:54:57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27" d="100"/>
          <a:sy n="27" d="100"/>
        </p:scale>
        <p:origin x="44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537D0F-E962-437E-BA93-834A21E24953}" type="doc">
      <dgm:prSet loTypeId="urn:microsoft.com/office/officeart/2005/8/layout/pyramid3" loCatId="pyramid" qsTypeId="urn:microsoft.com/office/officeart/2005/8/quickstyle/simple3" qsCatId="simple" csTypeId="urn:microsoft.com/office/officeart/2005/8/colors/accent1_2" csCatId="accent1" phldr="1"/>
      <dgm:spPr/>
    </dgm:pt>
    <dgm:pt modelId="{D197FA32-515A-4C81-8EFC-F437DC3C7D32}">
      <dgm:prSet phldrT="[Text]" custT="1"/>
      <dgm:spPr/>
      <dgm:t>
        <a:bodyPr/>
        <a:lstStyle/>
        <a:p>
          <a:r>
            <a:rPr lang="en-CA" sz="4800" dirty="0"/>
            <a:t>2M Applications calling Microsoft Graph</a:t>
          </a:r>
        </a:p>
      </dgm:t>
    </dgm:pt>
    <dgm:pt modelId="{B0964631-7AA2-4F43-AFC6-4C2D8D4AC990}" type="parTrans" cxnId="{7B9A5EF5-2347-4CAA-937D-8DB00E1D680D}">
      <dgm:prSet/>
      <dgm:spPr/>
      <dgm:t>
        <a:bodyPr/>
        <a:lstStyle/>
        <a:p>
          <a:endParaRPr lang="en-CA" sz="1400"/>
        </a:p>
      </dgm:t>
    </dgm:pt>
    <dgm:pt modelId="{B2E6CD69-4B3B-4780-84BE-4FDF5D19B367}" type="sibTrans" cxnId="{7B9A5EF5-2347-4CAA-937D-8DB00E1D680D}">
      <dgm:prSet/>
      <dgm:spPr/>
      <dgm:t>
        <a:bodyPr/>
        <a:lstStyle/>
        <a:p>
          <a:endParaRPr lang="en-CA" sz="1400"/>
        </a:p>
      </dgm:t>
    </dgm:pt>
    <dgm:pt modelId="{206E5220-4102-4A87-8373-978D4A635893}">
      <dgm:prSet phldrT="[Text]" custT="1"/>
      <dgm:spPr/>
      <dgm:t>
        <a:bodyPr/>
        <a:lstStyle/>
        <a:p>
          <a:r>
            <a:rPr lang="en-CA" sz="4800" dirty="0"/>
            <a:t>Only 500K</a:t>
          </a:r>
          <a:br>
            <a:rPr lang="en-CA" sz="4800" dirty="0"/>
          </a:br>
          <a:r>
            <a:rPr lang="en-CA" sz="4800" dirty="0"/>
            <a:t>via SDK</a:t>
          </a:r>
        </a:p>
      </dgm:t>
    </dgm:pt>
    <dgm:pt modelId="{3F2FF673-4573-4320-B957-89712A6EF01A}" type="parTrans" cxnId="{D2562198-9ECC-4708-8F4B-D625C0650E71}">
      <dgm:prSet/>
      <dgm:spPr/>
      <dgm:t>
        <a:bodyPr/>
        <a:lstStyle/>
        <a:p>
          <a:endParaRPr lang="en-CA" sz="1400"/>
        </a:p>
      </dgm:t>
    </dgm:pt>
    <dgm:pt modelId="{2B48F055-378C-45C7-A838-56BDC5B26D01}" type="sibTrans" cxnId="{D2562198-9ECC-4708-8F4B-D625C0650E71}">
      <dgm:prSet/>
      <dgm:spPr/>
      <dgm:t>
        <a:bodyPr/>
        <a:lstStyle/>
        <a:p>
          <a:endParaRPr lang="en-CA" sz="1400"/>
        </a:p>
      </dgm:t>
    </dgm:pt>
    <dgm:pt modelId="{7841ADF2-3892-4AEE-AE2E-237A553F2FB7}" type="pres">
      <dgm:prSet presAssocID="{7B537D0F-E962-437E-BA93-834A21E24953}" presName="Name0" presStyleCnt="0">
        <dgm:presLayoutVars>
          <dgm:dir/>
          <dgm:animLvl val="lvl"/>
          <dgm:resizeHandles val="exact"/>
        </dgm:presLayoutVars>
      </dgm:prSet>
      <dgm:spPr/>
    </dgm:pt>
    <dgm:pt modelId="{0EE553B9-105D-4924-BA0F-D7963A28E775}" type="pres">
      <dgm:prSet presAssocID="{D197FA32-515A-4C81-8EFC-F437DC3C7D32}" presName="Name8" presStyleCnt="0"/>
      <dgm:spPr/>
    </dgm:pt>
    <dgm:pt modelId="{420EBC0B-DC6B-4BC0-8182-1647F77D1177}" type="pres">
      <dgm:prSet presAssocID="{D197FA32-515A-4C81-8EFC-F437DC3C7D32}" presName="level" presStyleLbl="node1" presStyleIdx="0" presStyleCnt="2">
        <dgm:presLayoutVars>
          <dgm:chMax val="1"/>
          <dgm:bulletEnabled val="1"/>
        </dgm:presLayoutVars>
      </dgm:prSet>
      <dgm:spPr/>
    </dgm:pt>
    <dgm:pt modelId="{A6C29361-C5EC-49D4-81CE-A52D67BBFCA6}" type="pres">
      <dgm:prSet presAssocID="{D197FA32-515A-4C81-8EFC-F437DC3C7D3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0653AFC-8D9D-4BE5-B399-0F1DA75F731B}" type="pres">
      <dgm:prSet presAssocID="{206E5220-4102-4A87-8373-978D4A635893}" presName="Name8" presStyleCnt="0"/>
      <dgm:spPr/>
    </dgm:pt>
    <dgm:pt modelId="{9C34DD32-C866-4075-8054-4F20ACAC7D53}" type="pres">
      <dgm:prSet presAssocID="{206E5220-4102-4A87-8373-978D4A635893}" presName="level" presStyleLbl="node1" presStyleIdx="1" presStyleCnt="2" custScaleY="142411">
        <dgm:presLayoutVars>
          <dgm:chMax val="1"/>
          <dgm:bulletEnabled val="1"/>
        </dgm:presLayoutVars>
      </dgm:prSet>
      <dgm:spPr/>
    </dgm:pt>
    <dgm:pt modelId="{158333F3-7F41-4FDA-BC02-629A1DFCD1B2}" type="pres">
      <dgm:prSet presAssocID="{206E5220-4102-4A87-8373-978D4A63589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0A8967-A38A-4654-B581-65B98E9F5651}" type="presOf" srcId="{206E5220-4102-4A87-8373-978D4A635893}" destId="{158333F3-7F41-4FDA-BC02-629A1DFCD1B2}" srcOrd="1" destOrd="0" presId="urn:microsoft.com/office/officeart/2005/8/layout/pyramid3"/>
    <dgm:cxn modelId="{05901A56-9F46-45C8-8EE4-6B1F5D12086B}" type="presOf" srcId="{206E5220-4102-4A87-8373-978D4A635893}" destId="{9C34DD32-C866-4075-8054-4F20ACAC7D53}" srcOrd="0" destOrd="0" presId="urn:microsoft.com/office/officeart/2005/8/layout/pyramid3"/>
    <dgm:cxn modelId="{D2562198-9ECC-4708-8F4B-D625C0650E71}" srcId="{7B537D0F-E962-437E-BA93-834A21E24953}" destId="{206E5220-4102-4A87-8373-978D4A635893}" srcOrd="1" destOrd="0" parTransId="{3F2FF673-4573-4320-B957-89712A6EF01A}" sibTransId="{2B48F055-378C-45C7-A838-56BDC5B26D01}"/>
    <dgm:cxn modelId="{11AC89A3-0AD7-4FE6-88F6-661716CBC65A}" type="presOf" srcId="{D197FA32-515A-4C81-8EFC-F437DC3C7D32}" destId="{A6C29361-C5EC-49D4-81CE-A52D67BBFCA6}" srcOrd="1" destOrd="0" presId="urn:microsoft.com/office/officeart/2005/8/layout/pyramid3"/>
    <dgm:cxn modelId="{E459D8D3-5620-4FC6-9B0E-9ABEA5B170F5}" type="presOf" srcId="{D197FA32-515A-4C81-8EFC-F437DC3C7D32}" destId="{420EBC0B-DC6B-4BC0-8182-1647F77D1177}" srcOrd="0" destOrd="0" presId="urn:microsoft.com/office/officeart/2005/8/layout/pyramid3"/>
    <dgm:cxn modelId="{7B9A5EF5-2347-4CAA-937D-8DB00E1D680D}" srcId="{7B537D0F-E962-437E-BA93-834A21E24953}" destId="{D197FA32-515A-4C81-8EFC-F437DC3C7D32}" srcOrd="0" destOrd="0" parTransId="{B0964631-7AA2-4F43-AFC6-4C2D8D4AC990}" sibTransId="{B2E6CD69-4B3B-4780-84BE-4FDF5D19B367}"/>
    <dgm:cxn modelId="{67F5FAF9-A66A-4B25-A6C7-775349A0D639}" type="presOf" srcId="{7B537D0F-E962-437E-BA93-834A21E24953}" destId="{7841ADF2-3892-4AEE-AE2E-237A553F2FB7}" srcOrd="0" destOrd="0" presId="urn:microsoft.com/office/officeart/2005/8/layout/pyramid3"/>
    <dgm:cxn modelId="{D77788A7-328F-4640-AC71-029BE86241C7}" type="presParOf" srcId="{7841ADF2-3892-4AEE-AE2E-237A553F2FB7}" destId="{0EE553B9-105D-4924-BA0F-D7963A28E775}" srcOrd="0" destOrd="0" presId="urn:microsoft.com/office/officeart/2005/8/layout/pyramid3"/>
    <dgm:cxn modelId="{2C4E937C-4960-4122-A9C3-8908B9A42E13}" type="presParOf" srcId="{0EE553B9-105D-4924-BA0F-D7963A28E775}" destId="{420EBC0B-DC6B-4BC0-8182-1647F77D1177}" srcOrd="0" destOrd="0" presId="urn:microsoft.com/office/officeart/2005/8/layout/pyramid3"/>
    <dgm:cxn modelId="{82DE62AD-FC40-439A-A267-6CFB62D03446}" type="presParOf" srcId="{0EE553B9-105D-4924-BA0F-D7963A28E775}" destId="{A6C29361-C5EC-49D4-81CE-A52D67BBFCA6}" srcOrd="1" destOrd="0" presId="urn:microsoft.com/office/officeart/2005/8/layout/pyramid3"/>
    <dgm:cxn modelId="{4302D24A-0C68-4D34-A2FA-2B0100193E9C}" type="presParOf" srcId="{7841ADF2-3892-4AEE-AE2E-237A553F2FB7}" destId="{30653AFC-8D9D-4BE5-B399-0F1DA75F731B}" srcOrd="1" destOrd="0" presId="urn:microsoft.com/office/officeart/2005/8/layout/pyramid3"/>
    <dgm:cxn modelId="{8786ED44-2A32-45A2-BEC2-BACD1B7C0B28}" type="presParOf" srcId="{30653AFC-8D9D-4BE5-B399-0F1DA75F731B}" destId="{9C34DD32-C866-4075-8054-4F20ACAC7D53}" srcOrd="0" destOrd="0" presId="urn:microsoft.com/office/officeart/2005/8/layout/pyramid3"/>
    <dgm:cxn modelId="{A7BE3CDB-D3DA-4162-9445-05274491880C}" type="presParOf" srcId="{30653AFC-8D9D-4BE5-B399-0F1DA75F731B}" destId="{158333F3-7F41-4FDA-BC02-629A1DFCD1B2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1EB391-6067-4E3A-927E-FA94850820F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8B04E7-9E03-49DD-8086-69751066D449}">
      <dgm:prSet/>
      <dgm:spPr/>
      <dgm:t>
        <a:bodyPr/>
        <a:lstStyle/>
        <a:p>
          <a:r>
            <a:rPr lang="en-CA"/>
            <a:t>I don’t need an SDK, I know how to make HTTP calls</a:t>
          </a:r>
          <a:endParaRPr lang="en-US"/>
        </a:p>
      </dgm:t>
    </dgm:pt>
    <dgm:pt modelId="{7DD31F47-3B7E-4FBB-B17F-D904AB1AA5BF}" type="parTrans" cxnId="{A6492FA3-54E2-4639-84C2-3275DD738E1E}">
      <dgm:prSet/>
      <dgm:spPr/>
      <dgm:t>
        <a:bodyPr/>
        <a:lstStyle/>
        <a:p>
          <a:endParaRPr lang="en-US"/>
        </a:p>
      </dgm:t>
    </dgm:pt>
    <dgm:pt modelId="{33EB76C1-AE55-412A-8FC3-AA216FBB632C}" type="sibTrans" cxnId="{A6492FA3-54E2-4639-84C2-3275DD738E1E}">
      <dgm:prSet/>
      <dgm:spPr/>
      <dgm:t>
        <a:bodyPr/>
        <a:lstStyle/>
        <a:p>
          <a:endParaRPr lang="en-US"/>
        </a:p>
      </dgm:t>
    </dgm:pt>
    <dgm:pt modelId="{0F5FFA4C-845F-4A23-8AA9-C25178C2A41D}">
      <dgm:prSet/>
      <dgm:spPr/>
      <dgm:t>
        <a:bodyPr/>
        <a:lstStyle/>
        <a:p>
          <a:r>
            <a:rPr lang="en-CA"/>
            <a:t>aka I don’t want to learn yet another SDK</a:t>
          </a:r>
          <a:endParaRPr lang="en-US"/>
        </a:p>
      </dgm:t>
    </dgm:pt>
    <dgm:pt modelId="{781A123D-BE23-431E-9CBC-C611B7EA295F}" type="parTrans" cxnId="{3B52CD5B-FE3F-4843-8328-5CE518BB49D5}">
      <dgm:prSet/>
      <dgm:spPr/>
      <dgm:t>
        <a:bodyPr/>
        <a:lstStyle/>
        <a:p>
          <a:endParaRPr lang="en-US"/>
        </a:p>
      </dgm:t>
    </dgm:pt>
    <dgm:pt modelId="{8513C271-7247-4382-A736-20AEE459C2AE}" type="sibTrans" cxnId="{3B52CD5B-FE3F-4843-8328-5CE518BB49D5}">
      <dgm:prSet/>
      <dgm:spPr/>
      <dgm:t>
        <a:bodyPr/>
        <a:lstStyle/>
        <a:p>
          <a:endParaRPr lang="en-US"/>
        </a:p>
      </dgm:t>
    </dgm:pt>
    <dgm:pt modelId="{03767090-2A23-4984-809D-9C4F4BF16473}">
      <dgm:prSet/>
      <dgm:spPr/>
      <dgm:t>
        <a:bodyPr/>
        <a:lstStyle/>
        <a:p>
          <a:r>
            <a:rPr lang="en-CA"/>
            <a:t>I don’t want the dependency</a:t>
          </a:r>
          <a:endParaRPr lang="en-US"/>
        </a:p>
      </dgm:t>
    </dgm:pt>
    <dgm:pt modelId="{AE16A2ED-72B0-4FC0-9F86-EAC41FD141D4}" type="parTrans" cxnId="{66D743C9-8AB7-4C22-B595-4BA4C2D6F581}">
      <dgm:prSet/>
      <dgm:spPr/>
      <dgm:t>
        <a:bodyPr/>
        <a:lstStyle/>
        <a:p>
          <a:endParaRPr lang="en-US"/>
        </a:p>
      </dgm:t>
    </dgm:pt>
    <dgm:pt modelId="{79CD7F4F-42DB-42B5-8739-E29F1CD22B6E}" type="sibTrans" cxnId="{66D743C9-8AB7-4C22-B595-4BA4C2D6F581}">
      <dgm:prSet/>
      <dgm:spPr/>
      <dgm:t>
        <a:bodyPr/>
        <a:lstStyle/>
        <a:p>
          <a:endParaRPr lang="en-US"/>
        </a:p>
      </dgm:t>
    </dgm:pt>
    <dgm:pt modelId="{C1A88969-F4A2-4033-A1A6-2C3EAD6FB9A0}">
      <dgm:prSet/>
      <dgm:spPr/>
      <dgm:t>
        <a:bodyPr/>
        <a:lstStyle/>
        <a:p>
          <a:r>
            <a:rPr lang="en-CA"/>
            <a:t>aka the SDK has out of date dependencies, or I have to call five APIs, I don’t want to pull in 5 different SDKs</a:t>
          </a:r>
          <a:endParaRPr lang="en-US"/>
        </a:p>
      </dgm:t>
    </dgm:pt>
    <dgm:pt modelId="{DD9745D5-262B-4E4B-AFB6-73D45248F487}" type="parTrans" cxnId="{BD0C55DA-E2E5-4041-BD6F-3750CBB67C34}">
      <dgm:prSet/>
      <dgm:spPr/>
      <dgm:t>
        <a:bodyPr/>
        <a:lstStyle/>
        <a:p>
          <a:endParaRPr lang="en-US"/>
        </a:p>
      </dgm:t>
    </dgm:pt>
    <dgm:pt modelId="{0B41E958-7B83-4E1A-843D-7520BF08B642}" type="sibTrans" cxnId="{BD0C55DA-E2E5-4041-BD6F-3750CBB67C34}">
      <dgm:prSet/>
      <dgm:spPr/>
      <dgm:t>
        <a:bodyPr/>
        <a:lstStyle/>
        <a:p>
          <a:endParaRPr lang="en-US"/>
        </a:p>
      </dgm:t>
    </dgm:pt>
    <dgm:pt modelId="{5509BFED-9197-461B-A244-FBE6B8DD8321}">
      <dgm:prSet/>
      <dgm:spPr/>
      <dgm:t>
        <a:bodyPr/>
        <a:lstStyle/>
        <a:p>
          <a:r>
            <a:rPr lang="en-CA"/>
            <a:t>I didn’t know there was an SDK</a:t>
          </a:r>
          <a:endParaRPr lang="en-US"/>
        </a:p>
      </dgm:t>
    </dgm:pt>
    <dgm:pt modelId="{6FFDD449-5B42-4404-85CF-83D6B92A6B1D}" type="parTrans" cxnId="{2986AAE2-2193-4F5A-B217-FD53719E1C93}">
      <dgm:prSet/>
      <dgm:spPr/>
      <dgm:t>
        <a:bodyPr/>
        <a:lstStyle/>
        <a:p>
          <a:endParaRPr lang="en-US"/>
        </a:p>
      </dgm:t>
    </dgm:pt>
    <dgm:pt modelId="{93C94A6D-94C1-4633-96B2-33364F661031}" type="sibTrans" cxnId="{2986AAE2-2193-4F5A-B217-FD53719E1C93}">
      <dgm:prSet/>
      <dgm:spPr/>
      <dgm:t>
        <a:bodyPr/>
        <a:lstStyle/>
        <a:p>
          <a:endParaRPr lang="en-US"/>
        </a:p>
      </dgm:t>
    </dgm:pt>
    <dgm:pt modelId="{3BD98AC4-F376-4A79-8AC9-D8F25FBAF57E}">
      <dgm:prSet/>
      <dgm:spPr/>
      <dgm:t>
        <a:bodyPr/>
        <a:lstStyle/>
        <a:p>
          <a:r>
            <a:rPr lang="en-CA"/>
            <a:t>aka I couldn’t find it after looking for a few minutes</a:t>
          </a:r>
          <a:endParaRPr lang="en-US"/>
        </a:p>
      </dgm:t>
    </dgm:pt>
    <dgm:pt modelId="{67666004-3C5B-4250-836B-F3EC9A2E5CCD}" type="parTrans" cxnId="{E0D80D28-6F14-4FB6-B9A3-0F7B1159DF30}">
      <dgm:prSet/>
      <dgm:spPr/>
      <dgm:t>
        <a:bodyPr/>
        <a:lstStyle/>
        <a:p>
          <a:endParaRPr lang="en-US"/>
        </a:p>
      </dgm:t>
    </dgm:pt>
    <dgm:pt modelId="{9E52DA44-7C88-4F35-8B22-B7261F0B7D3C}" type="sibTrans" cxnId="{E0D80D28-6F14-4FB6-B9A3-0F7B1159DF30}">
      <dgm:prSet/>
      <dgm:spPr/>
      <dgm:t>
        <a:bodyPr/>
        <a:lstStyle/>
        <a:p>
          <a:endParaRPr lang="en-US"/>
        </a:p>
      </dgm:t>
    </dgm:pt>
    <dgm:pt modelId="{FC12C608-0799-411B-B40A-D839144D25DB}">
      <dgm:prSet/>
      <dgm:spPr/>
      <dgm:t>
        <a:bodyPr/>
        <a:lstStyle/>
        <a:p>
          <a:r>
            <a:rPr lang="en-CA"/>
            <a:t>I need high performance, low latency, low footprint</a:t>
          </a:r>
          <a:endParaRPr lang="en-US"/>
        </a:p>
      </dgm:t>
    </dgm:pt>
    <dgm:pt modelId="{66EF2B58-97CD-4D40-BAB1-E7ABF741C957}" type="parTrans" cxnId="{FE69C120-9510-4CDB-8EF0-AAE304069AF8}">
      <dgm:prSet/>
      <dgm:spPr/>
      <dgm:t>
        <a:bodyPr/>
        <a:lstStyle/>
        <a:p>
          <a:endParaRPr lang="en-US"/>
        </a:p>
      </dgm:t>
    </dgm:pt>
    <dgm:pt modelId="{CE86617E-BBB8-4A69-9ED9-247680A372B1}" type="sibTrans" cxnId="{FE69C120-9510-4CDB-8EF0-AAE304069AF8}">
      <dgm:prSet/>
      <dgm:spPr/>
      <dgm:t>
        <a:bodyPr/>
        <a:lstStyle/>
        <a:p>
          <a:endParaRPr lang="en-US"/>
        </a:p>
      </dgm:t>
    </dgm:pt>
    <dgm:pt modelId="{64151367-790D-4183-B703-BDB946140075}">
      <dgm:prSet/>
      <dgm:spPr/>
      <dgm:t>
        <a:bodyPr/>
        <a:lstStyle/>
        <a:p>
          <a:r>
            <a:rPr lang="en-CA"/>
            <a:t>aka your package is huge!</a:t>
          </a:r>
          <a:endParaRPr lang="en-US"/>
        </a:p>
      </dgm:t>
    </dgm:pt>
    <dgm:pt modelId="{2504800E-0982-4C00-9383-EBBBC61B2812}" type="parTrans" cxnId="{D7A63201-8E8F-4486-A3E1-EC96E25B5D81}">
      <dgm:prSet/>
      <dgm:spPr/>
      <dgm:t>
        <a:bodyPr/>
        <a:lstStyle/>
        <a:p>
          <a:endParaRPr lang="en-US"/>
        </a:p>
      </dgm:t>
    </dgm:pt>
    <dgm:pt modelId="{664FCE67-8DC3-4E6E-BA41-0FC06D6C99FC}" type="sibTrans" cxnId="{D7A63201-8E8F-4486-A3E1-EC96E25B5D81}">
      <dgm:prSet/>
      <dgm:spPr/>
      <dgm:t>
        <a:bodyPr/>
        <a:lstStyle/>
        <a:p>
          <a:endParaRPr lang="en-US"/>
        </a:p>
      </dgm:t>
    </dgm:pt>
    <dgm:pt modelId="{04BFFA16-7092-46A5-ABE1-29C6DE317615}">
      <dgm:prSet/>
      <dgm:spPr/>
      <dgm:t>
        <a:bodyPr/>
        <a:lstStyle/>
        <a:p>
          <a:r>
            <a:rPr lang="en-CA"/>
            <a:t>I don’t know why I need it?</a:t>
          </a:r>
          <a:endParaRPr lang="en-US"/>
        </a:p>
      </dgm:t>
    </dgm:pt>
    <dgm:pt modelId="{643643AF-3951-40CD-B0DD-744B51CB31D1}" type="parTrans" cxnId="{652BF865-582F-451C-A0BC-A4C0F5441871}">
      <dgm:prSet/>
      <dgm:spPr/>
      <dgm:t>
        <a:bodyPr/>
        <a:lstStyle/>
        <a:p>
          <a:endParaRPr lang="en-US"/>
        </a:p>
      </dgm:t>
    </dgm:pt>
    <dgm:pt modelId="{B82FDC20-B7F6-48F8-BF6C-10EC137EE61E}" type="sibTrans" cxnId="{652BF865-582F-451C-A0BC-A4C0F5441871}">
      <dgm:prSet/>
      <dgm:spPr/>
      <dgm:t>
        <a:bodyPr/>
        <a:lstStyle/>
        <a:p>
          <a:endParaRPr lang="en-US"/>
        </a:p>
      </dgm:t>
    </dgm:pt>
    <dgm:pt modelId="{40883855-991B-4C83-8674-FCA123029FB3}">
      <dgm:prSet/>
      <dgm:spPr/>
      <dgm:t>
        <a:bodyPr/>
        <a:lstStyle/>
        <a:p>
          <a:r>
            <a:rPr lang="en-CA"/>
            <a:t>aka I may not have handled rate limiting, and expiring tokens</a:t>
          </a:r>
          <a:endParaRPr lang="en-US"/>
        </a:p>
      </dgm:t>
    </dgm:pt>
    <dgm:pt modelId="{D08D5CE1-C429-4326-BA37-9B5375421C4B}" type="parTrans" cxnId="{D8793C46-ABEB-49DC-83CD-5CDB3E402FAF}">
      <dgm:prSet/>
      <dgm:spPr/>
      <dgm:t>
        <a:bodyPr/>
        <a:lstStyle/>
        <a:p>
          <a:endParaRPr lang="en-US"/>
        </a:p>
      </dgm:t>
    </dgm:pt>
    <dgm:pt modelId="{38AF7E8A-CDEB-4ABA-B458-DA979B7E2CD9}" type="sibTrans" cxnId="{D8793C46-ABEB-49DC-83CD-5CDB3E402FAF}">
      <dgm:prSet/>
      <dgm:spPr/>
      <dgm:t>
        <a:bodyPr/>
        <a:lstStyle/>
        <a:p>
          <a:endParaRPr lang="en-US"/>
        </a:p>
      </dgm:t>
    </dgm:pt>
    <dgm:pt modelId="{A32F255E-6977-44CA-AD73-FC0B9F37094C}">
      <dgm:prSet/>
      <dgm:spPr/>
      <dgm:t>
        <a:bodyPr/>
        <a:lstStyle/>
        <a:p>
          <a:r>
            <a:rPr lang="en-US"/>
            <a:t>It is poor quality</a:t>
          </a:r>
        </a:p>
      </dgm:t>
    </dgm:pt>
    <dgm:pt modelId="{7433D7C0-51D4-4B32-848C-CCC9F9FF0379}" type="parTrans" cxnId="{447651B0-FB4E-425E-8527-55D51B2FE995}">
      <dgm:prSet/>
      <dgm:spPr/>
      <dgm:t>
        <a:bodyPr/>
        <a:lstStyle/>
        <a:p>
          <a:endParaRPr lang="en-CA"/>
        </a:p>
      </dgm:t>
    </dgm:pt>
    <dgm:pt modelId="{60F3F15B-6F82-4EC8-9FE9-B6F42E4A63CA}" type="sibTrans" cxnId="{447651B0-FB4E-425E-8527-55D51B2FE995}">
      <dgm:prSet/>
      <dgm:spPr/>
      <dgm:t>
        <a:bodyPr/>
        <a:lstStyle/>
        <a:p>
          <a:endParaRPr lang="en-CA"/>
        </a:p>
      </dgm:t>
    </dgm:pt>
    <dgm:pt modelId="{5DDE3D19-1F61-454B-9869-283F65C890DC}">
      <dgm:prSet/>
      <dgm:spPr/>
      <dgm:t>
        <a:bodyPr/>
        <a:lstStyle/>
        <a:p>
          <a:r>
            <a:rPr lang="en-US"/>
            <a:t>aka I could build it better myself</a:t>
          </a:r>
        </a:p>
      </dgm:t>
    </dgm:pt>
    <dgm:pt modelId="{BC0B961F-C3D8-42FD-8F97-755ABB1CAD76}" type="parTrans" cxnId="{8EB5E034-8BCD-4C5C-B04B-9EC636D9FF33}">
      <dgm:prSet/>
      <dgm:spPr/>
      <dgm:t>
        <a:bodyPr/>
        <a:lstStyle/>
        <a:p>
          <a:endParaRPr lang="en-CA"/>
        </a:p>
      </dgm:t>
    </dgm:pt>
    <dgm:pt modelId="{EEF21409-F263-41AF-9675-E76E374A6FE5}" type="sibTrans" cxnId="{8EB5E034-8BCD-4C5C-B04B-9EC636D9FF33}">
      <dgm:prSet/>
      <dgm:spPr/>
      <dgm:t>
        <a:bodyPr/>
        <a:lstStyle/>
        <a:p>
          <a:endParaRPr lang="en-CA"/>
        </a:p>
      </dgm:t>
    </dgm:pt>
    <dgm:pt modelId="{2D741B35-E2F7-43D8-ABB2-987D4B75B55A}" type="pres">
      <dgm:prSet presAssocID="{C41EB391-6067-4E3A-927E-FA94850820F3}" presName="linear" presStyleCnt="0">
        <dgm:presLayoutVars>
          <dgm:animLvl val="lvl"/>
          <dgm:resizeHandles val="exact"/>
        </dgm:presLayoutVars>
      </dgm:prSet>
      <dgm:spPr/>
    </dgm:pt>
    <dgm:pt modelId="{B0B51B66-6589-4476-B0F5-748E1166A833}" type="pres">
      <dgm:prSet presAssocID="{E08B04E7-9E03-49DD-8086-69751066D44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E679F26-A1B5-4D0D-9FB3-843B89740FC3}" type="pres">
      <dgm:prSet presAssocID="{E08B04E7-9E03-49DD-8086-69751066D449}" presName="childText" presStyleLbl="revTx" presStyleIdx="0" presStyleCnt="6">
        <dgm:presLayoutVars>
          <dgm:bulletEnabled val="1"/>
        </dgm:presLayoutVars>
      </dgm:prSet>
      <dgm:spPr/>
    </dgm:pt>
    <dgm:pt modelId="{B3350F03-7EF3-4C12-ADF4-C65C3316A549}" type="pres">
      <dgm:prSet presAssocID="{03767090-2A23-4984-809D-9C4F4BF1647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CC70D0C-5178-4FDF-A97A-8C40E591FC08}" type="pres">
      <dgm:prSet presAssocID="{03767090-2A23-4984-809D-9C4F4BF16473}" presName="childText" presStyleLbl="revTx" presStyleIdx="1" presStyleCnt="6">
        <dgm:presLayoutVars>
          <dgm:bulletEnabled val="1"/>
        </dgm:presLayoutVars>
      </dgm:prSet>
      <dgm:spPr/>
    </dgm:pt>
    <dgm:pt modelId="{DED7E58B-D1B2-4BDF-B8D4-8124B48001E0}" type="pres">
      <dgm:prSet presAssocID="{5509BFED-9197-461B-A244-FBE6B8DD832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ED7A002-9C84-49A2-86D1-75F0489A7095}" type="pres">
      <dgm:prSet presAssocID="{5509BFED-9197-461B-A244-FBE6B8DD8321}" presName="childText" presStyleLbl="revTx" presStyleIdx="2" presStyleCnt="6">
        <dgm:presLayoutVars>
          <dgm:bulletEnabled val="1"/>
        </dgm:presLayoutVars>
      </dgm:prSet>
      <dgm:spPr/>
    </dgm:pt>
    <dgm:pt modelId="{C617F832-5AE2-44B6-9F4B-E875E10CAD6C}" type="pres">
      <dgm:prSet presAssocID="{FC12C608-0799-411B-B40A-D839144D25D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9696F35-08E3-4A87-B1BA-A0276B04ECA9}" type="pres">
      <dgm:prSet presAssocID="{FC12C608-0799-411B-B40A-D839144D25DB}" presName="childText" presStyleLbl="revTx" presStyleIdx="3" presStyleCnt="6">
        <dgm:presLayoutVars>
          <dgm:bulletEnabled val="1"/>
        </dgm:presLayoutVars>
      </dgm:prSet>
      <dgm:spPr/>
    </dgm:pt>
    <dgm:pt modelId="{DC4F18DC-343F-495F-9680-212DD063438E}" type="pres">
      <dgm:prSet presAssocID="{04BFFA16-7092-46A5-ABE1-29C6DE31761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E190409-E597-4ED9-BDE5-0645E6EF31F2}" type="pres">
      <dgm:prSet presAssocID="{04BFFA16-7092-46A5-ABE1-29C6DE317615}" presName="childText" presStyleLbl="revTx" presStyleIdx="4" presStyleCnt="6">
        <dgm:presLayoutVars>
          <dgm:bulletEnabled val="1"/>
        </dgm:presLayoutVars>
      </dgm:prSet>
      <dgm:spPr/>
    </dgm:pt>
    <dgm:pt modelId="{40FC8553-1731-485C-88C9-FAB827DBCBB9}" type="pres">
      <dgm:prSet presAssocID="{A32F255E-6977-44CA-AD73-FC0B9F37094C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EB185CAE-18B8-45CF-9D8E-19FD9A7FACF4}" type="pres">
      <dgm:prSet presAssocID="{A32F255E-6977-44CA-AD73-FC0B9F37094C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D7A63201-8E8F-4486-A3E1-EC96E25B5D81}" srcId="{FC12C608-0799-411B-B40A-D839144D25DB}" destId="{64151367-790D-4183-B703-BDB946140075}" srcOrd="0" destOrd="0" parTransId="{2504800E-0982-4C00-9383-EBBBC61B2812}" sibTransId="{664FCE67-8DC3-4E6E-BA41-0FC06D6C99FC}"/>
    <dgm:cxn modelId="{FB4CB318-B2D7-4E2A-A877-75F6B338E8F0}" type="presOf" srcId="{40883855-991B-4C83-8674-FCA123029FB3}" destId="{2E190409-E597-4ED9-BDE5-0645E6EF31F2}" srcOrd="0" destOrd="0" presId="urn:microsoft.com/office/officeart/2005/8/layout/vList2"/>
    <dgm:cxn modelId="{6F710C20-3168-4E84-84E2-72932DD907CB}" type="presOf" srcId="{E08B04E7-9E03-49DD-8086-69751066D449}" destId="{B0B51B66-6589-4476-B0F5-748E1166A833}" srcOrd="0" destOrd="0" presId="urn:microsoft.com/office/officeart/2005/8/layout/vList2"/>
    <dgm:cxn modelId="{FE69C120-9510-4CDB-8EF0-AAE304069AF8}" srcId="{C41EB391-6067-4E3A-927E-FA94850820F3}" destId="{FC12C608-0799-411B-B40A-D839144D25DB}" srcOrd="3" destOrd="0" parTransId="{66EF2B58-97CD-4D40-BAB1-E7ABF741C957}" sibTransId="{CE86617E-BBB8-4A69-9ED9-247680A372B1}"/>
    <dgm:cxn modelId="{E0D80D28-6F14-4FB6-B9A3-0F7B1159DF30}" srcId="{5509BFED-9197-461B-A244-FBE6B8DD8321}" destId="{3BD98AC4-F376-4A79-8AC9-D8F25FBAF57E}" srcOrd="0" destOrd="0" parTransId="{67666004-3C5B-4250-836B-F3EC9A2E5CCD}" sibTransId="{9E52DA44-7C88-4F35-8B22-B7261F0B7D3C}"/>
    <dgm:cxn modelId="{8EB5E034-8BCD-4C5C-B04B-9EC636D9FF33}" srcId="{A32F255E-6977-44CA-AD73-FC0B9F37094C}" destId="{5DDE3D19-1F61-454B-9869-283F65C890DC}" srcOrd="0" destOrd="0" parTransId="{BC0B961F-C3D8-42FD-8F97-755ABB1CAD76}" sibTransId="{EEF21409-F263-41AF-9675-E76E374A6FE5}"/>
    <dgm:cxn modelId="{253DF035-14C7-4695-8D16-57E5DFE3111D}" type="presOf" srcId="{64151367-790D-4183-B703-BDB946140075}" destId="{09696F35-08E3-4A87-B1BA-A0276B04ECA9}" srcOrd="0" destOrd="0" presId="urn:microsoft.com/office/officeart/2005/8/layout/vList2"/>
    <dgm:cxn modelId="{3B52CD5B-FE3F-4843-8328-5CE518BB49D5}" srcId="{E08B04E7-9E03-49DD-8086-69751066D449}" destId="{0F5FFA4C-845F-4A23-8AA9-C25178C2A41D}" srcOrd="0" destOrd="0" parTransId="{781A123D-BE23-431E-9CBC-C611B7EA295F}" sibTransId="{8513C271-7247-4382-A736-20AEE459C2AE}"/>
    <dgm:cxn modelId="{80E7D05F-BB70-4526-A018-EE10A7BDC949}" type="presOf" srcId="{C1A88969-F4A2-4033-A1A6-2C3EAD6FB9A0}" destId="{1CC70D0C-5178-4FDF-A97A-8C40E591FC08}" srcOrd="0" destOrd="0" presId="urn:microsoft.com/office/officeart/2005/8/layout/vList2"/>
    <dgm:cxn modelId="{D9556E63-850D-47CE-A303-76B1CF16A4BF}" type="presOf" srcId="{5DDE3D19-1F61-454B-9869-283F65C890DC}" destId="{EB185CAE-18B8-45CF-9D8E-19FD9A7FACF4}" srcOrd="0" destOrd="0" presId="urn:microsoft.com/office/officeart/2005/8/layout/vList2"/>
    <dgm:cxn modelId="{C03BFF43-C1E4-4F3D-8FFF-005DA113065B}" type="presOf" srcId="{03767090-2A23-4984-809D-9C4F4BF16473}" destId="{B3350F03-7EF3-4C12-ADF4-C65C3316A549}" srcOrd="0" destOrd="0" presId="urn:microsoft.com/office/officeart/2005/8/layout/vList2"/>
    <dgm:cxn modelId="{BA982F44-DD5B-4E41-A278-66A7153A0DBF}" type="presOf" srcId="{FC12C608-0799-411B-B40A-D839144D25DB}" destId="{C617F832-5AE2-44B6-9F4B-E875E10CAD6C}" srcOrd="0" destOrd="0" presId="urn:microsoft.com/office/officeart/2005/8/layout/vList2"/>
    <dgm:cxn modelId="{652BF865-582F-451C-A0BC-A4C0F5441871}" srcId="{C41EB391-6067-4E3A-927E-FA94850820F3}" destId="{04BFFA16-7092-46A5-ABE1-29C6DE317615}" srcOrd="4" destOrd="0" parTransId="{643643AF-3951-40CD-B0DD-744B51CB31D1}" sibTransId="{B82FDC20-B7F6-48F8-BF6C-10EC137EE61E}"/>
    <dgm:cxn modelId="{D8793C46-ABEB-49DC-83CD-5CDB3E402FAF}" srcId="{04BFFA16-7092-46A5-ABE1-29C6DE317615}" destId="{40883855-991B-4C83-8674-FCA123029FB3}" srcOrd="0" destOrd="0" parTransId="{D08D5CE1-C429-4326-BA37-9B5375421C4B}" sibTransId="{38AF7E8A-CDEB-4ABA-B458-DA979B7E2CD9}"/>
    <dgm:cxn modelId="{43FC717E-EC82-45BA-8575-8CE723CED333}" type="presOf" srcId="{04BFFA16-7092-46A5-ABE1-29C6DE317615}" destId="{DC4F18DC-343F-495F-9680-212DD063438E}" srcOrd="0" destOrd="0" presId="urn:microsoft.com/office/officeart/2005/8/layout/vList2"/>
    <dgm:cxn modelId="{BA81AE8E-4399-4DAC-BA7F-833A57BDA88A}" type="presOf" srcId="{0F5FFA4C-845F-4A23-8AA9-C25178C2A41D}" destId="{BE679F26-A1B5-4D0D-9FB3-843B89740FC3}" srcOrd="0" destOrd="0" presId="urn:microsoft.com/office/officeart/2005/8/layout/vList2"/>
    <dgm:cxn modelId="{A6492FA3-54E2-4639-84C2-3275DD738E1E}" srcId="{C41EB391-6067-4E3A-927E-FA94850820F3}" destId="{E08B04E7-9E03-49DD-8086-69751066D449}" srcOrd="0" destOrd="0" parTransId="{7DD31F47-3B7E-4FBB-B17F-D904AB1AA5BF}" sibTransId="{33EB76C1-AE55-412A-8FC3-AA216FBB632C}"/>
    <dgm:cxn modelId="{447651B0-FB4E-425E-8527-55D51B2FE995}" srcId="{C41EB391-6067-4E3A-927E-FA94850820F3}" destId="{A32F255E-6977-44CA-AD73-FC0B9F37094C}" srcOrd="5" destOrd="0" parTransId="{7433D7C0-51D4-4B32-848C-CCC9F9FF0379}" sibTransId="{60F3F15B-6F82-4EC8-9FE9-B6F42E4A63CA}"/>
    <dgm:cxn modelId="{900C9CB7-3754-4C71-8393-AA633DE3A886}" type="presOf" srcId="{3BD98AC4-F376-4A79-8AC9-D8F25FBAF57E}" destId="{6ED7A002-9C84-49A2-86D1-75F0489A7095}" srcOrd="0" destOrd="0" presId="urn:microsoft.com/office/officeart/2005/8/layout/vList2"/>
    <dgm:cxn modelId="{66D743C9-8AB7-4C22-B595-4BA4C2D6F581}" srcId="{C41EB391-6067-4E3A-927E-FA94850820F3}" destId="{03767090-2A23-4984-809D-9C4F4BF16473}" srcOrd="1" destOrd="0" parTransId="{AE16A2ED-72B0-4FC0-9F86-EAC41FD141D4}" sibTransId="{79CD7F4F-42DB-42B5-8739-E29F1CD22B6E}"/>
    <dgm:cxn modelId="{9E8C30D7-4F9E-43E1-AE63-8DCE8419A120}" type="presOf" srcId="{5509BFED-9197-461B-A244-FBE6B8DD8321}" destId="{DED7E58B-D1B2-4BDF-B8D4-8124B48001E0}" srcOrd="0" destOrd="0" presId="urn:microsoft.com/office/officeart/2005/8/layout/vList2"/>
    <dgm:cxn modelId="{BD0C55DA-E2E5-4041-BD6F-3750CBB67C34}" srcId="{03767090-2A23-4984-809D-9C4F4BF16473}" destId="{C1A88969-F4A2-4033-A1A6-2C3EAD6FB9A0}" srcOrd="0" destOrd="0" parTransId="{DD9745D5-262B-4E4B-AFB6-73D45248F487}" sibTransId="{0B41E958-7B83-4E1A-843D-7520BF08B642}"/>
    <dgm:cxn modelId="{2986AAE2-2193-4F5A-B217-FD53719E1C93}" srcId="{C41EB391-6067-4E3A-927E-FA94850820F3}" destId="{5509BFED-9197-461B-A244-FBE6B8DD8321}" srcOrd="2" destOrd="0" parTransId="{6FFDD449-5B42-4404-85CF-83D6B92A6B1D}" sibTransId="{93C94A6D-94C1-4633-96B2-33364F661031}"/>
    <dgm:cxn modelId="{9E2D56E4-9228-4370-818F-F33791DDB4AA}" type="presOf" srcId="{C41EB391-6067-4E3A-927E-FA94850820F3}" destId="{2D741B35-E2F7-43D8-ABB2-987D4B75B55A}" srcOrd="0" destOrd="0" presId="urn:microsoft.com/office/officeart/2005/8/layout/vList2"/>
    <dgm:cxn modelId="{D32381EF-A5BB-49E2-8EE2-23C4D8FBB697}" type="presOf" srcId="{A32F255E-6977-44CA-AD73-FC0B9F37094C}" destId="{40FC8553-1731-485C-88C9-FAB827DBCBB9}" srcOrd="0" destOrd="0" presId="urn:microsoft.com/office/officeart/2005/8/layout/vList2"/>
    <dgm:cxn modelId="{F285EF07-7F23-47D7-A2C4-96C25EE64CFE}" type="presParOf" srcId="{2D741B35-E2F7-43D8-ABB2-987D4B75B55A}" destId="{B0B51B66-6589-4476-B0F5-748E1166A833}" srcOrd="0" destOrd="0" presId="urn:microsoft.com/office/officeart/2005/8/layout/vList2"/>
    <dgm:cxn modelId="{CB06AB2F-95B9-46E3-A0A3-C59729B0E6E6}" type="presParOf" srcId="{2D741B35-E2F7-43D8-ABB2-987D4B75B55A}" destId="{BE679F26-A1B5-4D0D-9FB3-843B89740FC3}" srcOrd="1" destOrd="0" presId="urn:microsoft.com/office/officeart/2005/8/layout/vList2"/>
    <dgm:cxn modelId="{7A87AF36-1C59-4E9E-8DD9-A95DABBD09F3}" type="presParOf" srcId="{2D741B35-E2F7-43D8-ABB2-987D4B75B55A}" destId="{B3350F03-7EF3-4C12-ADF4-C65C3316A549}" srcOrd="2" destOrd="0" presId="urn:microsoft.com/office/officeart/2005/8/layout/vList2"/>
    <dgm:cxn modelId="{ACA5082C-C8C3-496F-8C66-2B9D670E1F54}" type="presParOf" srcId="{2D741B35-E2F7-43D8-ABB2-987D4B75B55A}" destId="{1CC70D0C-5178-4FDF-A97A-8C40E591FC08}" srcOrd="3" destOrd="0" presId="urn:microsoft.com/office/officeart/2005/8/layout/vList2"/>
    <dgm:cxn modelId="{1E8C56B6-B3AF-4CBF-9DD0-208361AC6BC7}" type="presParOf" srcId="{2D741B35-E2F7-43D8-ABB2-987D4B75B55A}" destId="{DED7E58B-D1B2-4BDF-B8D4-8124B48001E0}" srcOrd="4" destOrd="0" presId="urn:microsoft.com/office/officeart/2005/8/layout/vList2"/>
    <dgm:cxn modelId="{156A10CD-3FE8-4039-8C1A-793A49A6B83F}" type="presParOf" srcId="{2D741B35-E2F7-43D8-ABB2-987D4B75B55A}" destId="{6ED7A002-9C84-49A2-86D1-75F0489A7095}" srcOrd="5" destOrd="0" presId="urn:microsoft.com/office/officeart/2005/8/layout/vList2"/>
    <dgm:cxn modelId="{DAB954B5-2D29-4A27-8C5A-5D9167E54255}" type="presParOf" srcId="{2D741B35-E2F7-43D8-ABB2-987D4B75B55A}" destId="{C617F832-5AE2-44B6-9F4B-E875E10CAD6C}" srcOrd="6" destOrd="0" presId="urn:microsoft.com/office/officeart/2005/8/layout/vList2"/>
    <dgm:cxn modelId="{97659D1D-90D9-4808-85BB-58927BBE7807}" type="presParOf" srcId="{2D741B35-E2F7-43D8-ABB2-987D4B75B55A}" destId="{09696F35-08E3-4A87-B1BA-A0276B04ECA9}" srcOrd="7" destOrd="0" presId="urn:microsoft.com/office/officeart/2005/8/layout/vList2"/>
    <dgm:cxn modelId="{BD97B460-CBB7-44D2-9297-290ACDA6F486}" type="presParOf" srcId="{2D741B35-E2F7-43D8-ABB2-987D4B75B55A}" destId="{DC4F18DC-343F-495F-9680-212DD063438E}" srcOrd="8" destOrd="0" presId="urn:microsoft.com/office/officeart/2005/8/layout/vList2"/>
    <dgm:cxn modelId="{B05810FB-BD1B-4041-B89C-0AFD1E10C715}" type="presParOf" srcId="{2D741B35-E2F7-43D8-ABB2-987D4B75B55A}" destId="{2E190409-E597-4ED9-BDE5-0645E6EF31F2}" srcOrd="9" destOrd="0" presId="urn:microsoft.com/office/officeart/2005/8/layout/vList2"/>
    <dgm:cxn modelId="{35DD47EB-4542-46FE-B7E0-43705BB5DB6A}" type="presParOf" srcId="{2D741B35-E2F7-43D8-ABB2-987D4B75B55A}" destId="{40FC8553-1731-485C-88C9-FAB827DBCBB9}" srcOrd="10" destOrd="0" presId="urn:microsoft.com/office/officeart/2005/8/layout/vList2"/>
    <dgm:cxn modelId="{93491FDA-BFBD-4C80-9EB8-F6A61E1E7E94}" type="presParOf" srcId="{2D741B35-E2F7-43D8-ABB2-987D4B75B55A}" destId="{EB185CAE-18B8-45CF-9D8E-19FD9A7FACF4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84DEA6-A9F4-4091-A413-43062112F20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F32C09-2725-4723-BF92-6AB9B4D6BCB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A tool for API consumers </a:t>
          </a:r>
          <a:r>
            <a:rPr lang="en-CA"/>
            <a:t>not API providers.</a:t>
          </a:r>
          <a:endParaRPr lang="en-US"/>
        </a:p>
      </dgm:t>
    </dgm:pt>
    <dgm:pt modelId="{69859856-9656-4FD2-A789-56793AA3A6F9}" type="parTrans" cxnId="{2DD600AA-EABD-452F-B8AE-A54A9D5A84DA}">
      <dgm:prSet/>
      <dgm:spPr/>
      <dgm:t>
        <a:bodyPr/>
        <a:lstStyle/>
        <a:p>
          <a:endParaRPr lang="en-US"/>
        </a:p>
      </dgm:t>
    </dgm:pt>
    <dgm:pt modelId="{B1345C6A-E403-401F-B01B-0FDF6DBF037F}" type="sibTrans" cxnId="{2DD600AA-EABD-452F-B8AE-A54A9D5A84D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C6696B-8F8C-431B-8952-2E386BB0AEC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Includes </a:t>
          </a:r>
          <a:r>
            <a:rPr lang="en-CA" b="1"/>
            <a:t>discovery</a:t>
          </a:r>
          <a:r>
            <a:rPr lang="en-CA"/>
            <a:t> and </a:t>
          </a:r>
          <a:r>
            <a:rPr lang="en-CA" b="1"/>
            <a:t>selection</a:t>
          </a:r>
          <a:r>
            <a:rPr lang="en-CA"/>
            <a:t> experience as well as </a:t>
          </a:r>
          <a:r>
            <a:rPr lang="en-CA" b="1"/>
            <a:t>generation</a:t>
          </a:r>
          <a:endParaRPr lang="en-US" b="1"/>
        </a:p>
      </dgm:t>
    </dgm:pt>
    <dgm:pt modelId="{E11F2C5A-4E1E-45B3-B65B-0D210DEAA40C}" type="parTrans" cxnId="{CF53C222-DA0C-4611-9DF0-B336C133037F}">
      <dgm:prSet/>
      <dgm:spPr/>
      <dgm:t>
        <a:bodyPr/>
        <a:lstStyle/>
        <a:p>
          <a:endParaRPr lang="en-US"/>
        </a:p>
      </dgm:t>
    </dgm:pt>
    <dgm:pt modelId="{A987CBC0-F88C-4B49-81B6-11923547F645}" type="sibTrans" cxnId="{CF53C222-DA0C-4611-9DF0-B336C133037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AD8119-0FEE-446A-BC35-A2608EBB7ED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Complete </a:t>
          </a:r>
          <a:r>
            <a:rPr lang="en-CA" b="1"/>
            <a:t>OpenAPI support</a:t>
          </a:r>
          <a:endParaRPr lang="en-US" b="1"/>
        </a:p>
      </dgm:t>
    </dgm:pt>
    <dgm:pt modelId="{4A7E59FE-B859-48C1-9489-792FEEFB14D7}" type="parTrans" cxnId="{50A111D5-A451-42D1-BD5B-E83257602DB0}">
      <dgm:prSet/>
      <dgm:spPr/>
      <dgm:t>
        <a:bodyPr/>
        <a:lstStyle/>
        <a:p>
          <a:endParaRPr lang="en-US"/>
        </a:p>
      </dgm:t>
    </dgm:pt>
    <dgm:pt modelId="{4E870BC8-5B07-45AB-93F3-7C4473A1084F}" type="sibTrans" cxnId="{50A111D5-A451-42D1-BD5B-E83257602D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F5B4EA-A405-49D3-AB64-E85B66CEC0F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It is </a:t>
          </a:r>
          <a:r>
            <a:rPr lang="en-CA" b="1" dirty="0"/>
            <a:t>opinionated</a:t>
          </a:r>
          <a:r>
            <a:rPr lang="en-CA" dirty="0"/>
            <a:t> about projecting HTTP concepts to the client API surface.</a:t>
          </a:r>
          <a:endParaRPr lang="en-US" dirty="0"/>
        </a:p>
      </dgm:t>
    </dgm:pt>
    <dgm:pt modelId="{11CF7DA2-6CC2-418E-94E0-24B381C3966C}" type="parTrans" cxnId="{66BBFA2E-2D51-44FB-9D2E-9BABCF62A6C2}">
      <dgm:prSet/>
      <dgm:spPr/>
      <dgm:t>
        <a:bodyPr/>
        <a:lstStyle/>
        <a:p>
          <a:endParaRPr lang="en-US"/>
        </a:p>
      </dgm:t>
    </dgm:pt>
    <dgm:pt modelId="{440D1873-16E2-45DF-B67B-690AC7D38123}" type="sibTrans" cxnId="{66BBFA2E-2D51-44FB-9D2E-9BABCF62A6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A4C043-6D42-48FA-AB17-3F917D715E3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It has enterprise funding, and a growing community</a:t>
          </a:r>
          <a:endParaRPr lang="en-US"/>
        </a:p>
      </dgm:t>
    </dgm:pt>
    <dgm:pt modelId="{AE7897A6-C130-4C80-A18C-3C068A519A8F}" type="parTrans" cxnId="{DD8F7700-FEB7-4B56-9CA1-EA5355B4A8C6}">
      <dgm:prSet/>
      <dgm:spPr/>
      <dgm:t>
        <a:bodyPr/>
        <a:lstStyle/>
        <a:p>
          <a:endParaRPr lang="en-US"/>
        </a:p>
      </dgm:t>
    </dgm:pt>
    <dgm:pt modelId="{70B07F0C-C0C2-4182-A617-A26E72669735}" type="sibTrans" cxnId="{DD8F7700-FEB7-4B56-9CA1-EA5355B4A8C6}">
      <dgm:prSet/>
      <dgm:spPr/>
      <dgm:t>
        <a:bodyPr/>
        <a:lstStyle/>
        <a:p>
          <a:endParaRPr lang="en-US"/>
        </a:p>
      </dgm:t>
    </dgm:pt>
    <dgm:pt modelId="{46170355-090A-407F-8D60-D648C3B8315A}" type="pres">
      <dgm:prSet presAssocID="{9B84DEA6-A9F4-4091-A413-43062112F200}" presName="root" presStyleCnt="0">
        <dgm:presLayoutVars>
          <dgm:dir/>
          <dgm:resizeHandles val="exact"/>
        </dgm:presLayoutVars>
      </dgm:prSet>
      <dgm:spPr/>
    </dgm:pt>
    <dgm:pt modelId="{883A1609-B1E2-48F2-A3AA-E264E2760274}" type="pres">
      <dgm:prSet presAssocID="{9B84DEA6-A9F4-4091-A413-43062112F200}" presName="container" presStyleCnt="0">
        <dgm:presLayoutVars>
          <dgm:dir/>
          <dgm:resizeHandles val="exact"/>
        </dgm:presLayoutVars>
      </dgm:prSet>
      <dgm:spPr/>
    </dgm:pt>
    <dgm:pt modelId="{27806CB6-1556-48B6-93F1-CB39482BC212}" type="pres">
      <dgm:prSet presAssocID="{F9F32C09-2725-4723-BF92-6AB9B4D6BCBE}" presName="compNode" presStyleCnt="0"/>
      <dgm:spPr/>
    </dgm:pt>
    <dgm:pt modelId="{2F7AF8B2-FC2C-437D-A477-3BD0C25F269C}" type="pres">
      <dgm:prSet presAssocID="{F9F32C09-2725-4723-BF92-6AB9B4D6BCBE}" presName="iconBgRect" presStyleLbl="bgShp" presStyleIdx="0" presStyleCnt="5"/>
      <dgm:spPr/>
    </dgm:pt>
    <dgm:pt modelId="{007345DB-E00B-46CF-A12F-EC87132A29A0}" type="pres">
      <dgm:prSet presAssocID="{F9F32C09-2725-4723-BF92-6AB9B4D6BCBE}" presName="iconRect" presStyleLbl="node1" presStyleIdx="0" presStyleCnt="5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 l="10938" r="10938"/>
          </a:stretch>
        </a:blipFill>
      </dgm:spPr>
      <dgm:extLst>
        <a:ext uri="{E40237B7-FDA0-4F09-8148-C483321AD2D9}">
          <dgm14:cNvPr xmlns:dgm14="http://schemas.microsoft.com/office/drawing/2010/diagram" id="0" name="" descr="Database_EFC7"/>
        </a:ext>
      </dgm:extLst>
    </dgm:pt>
    <dgm:pt modelId="{E8DF642C-CAA2-48CB-8474-5F6C62C79065}" type="pres">
      <dgm:prSet presAssocID="{F9F32C09-2725-4723-BF92-6AB9B4D6BCBE}" presName="spaceRect" presStyleCnt="0"/>
      <dgm:spPr/>
    </dgm:pt>
    <dgm:pt modelId="{BA83CFDB-224A-445F-98F9-086BD30352DA}" type="pres">
      <dgm:prSet presAssocID="{F9F32C09-2725-4723-BF92-6AB9B4D6BCBE}" presName="textRect" presStyleLbl="revTx" presStyleIdx="0" presStyleCnt="5">
        <dgm:presLayoutVars>
          <dgm:chMax val="1"/>
          <dgm:chPref val="1"/>
        </dgm:presLayoutVars>
      </dgm:prSet>
      <dgm:spPr/>
    </dgm:pt>
    <dgm:pt modelId="{F51BF211-85E3-4487-A44D-8621D16064E4}" type="pres">
      <dgm:prSet presAssocID="{B1345C6A-E403-401F-B01B-0FDF6DBF037F}" presName="sibTrans" presStyleLbl="sibTrans2D1" presStyleIdx="0" presStyleCnt="0"/>
      <dgm:spPr/>
    </dgm:pt>
    <dgm:pt modelId="{960AE943-0431-4886-8094-D70894A17964}" type="pres">
      <dgm:prSet presAssocID="{A0C6696B-8F8C-431B-8952-2E386BB0AEC9}" presName="compNode" presStyleCnt="0"/>
      <dgm:spPr/>
    </dgm:pt>
    <dgm:pt modelId="{68387E53-5485-4475-BAF4-B92E211A2D29}" type="pres">
      <dgm:prSet presAssocID="{A0C6696B-8F8C-431B-8952-2E386BB0AEC9}" presName="iconBgRect" presStyleLbl="bgShp" presStyleIdx="1" presStyleCnt="5"/>
      <dgm:spPr/>
    </dgm:pt>
    <dgm:pt modelId="{38CE4332-8565-4D79-BE32-F3B9309A7701}" type="pres">
      <dgm:prSet presAssocID="{A0C6696B-8F8C-431B-8952-2E386BB0AEC9}" presName="iconRect" presStyleLbl="node1" presStyleIdx="1" presStyleCnt="5"/>
      <dgm:spPr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 t="3646" b="3646"/>
          </a:stretch>
        </a:blipFill>
      </dgm:spPr>
      <dgm:extLst>
        <a:ext uri="{E40237B7-FDA0-4F09-8148-C483321AD2D9}">
          <dgm14:cNvPr xmlns:dgm14="http://schemas.microsoft.com/office/drawing/2010/diagram" id="0" name="" descr="ActivityFeed_F056"/>
        </a:ext>
      </dgm:extLst>
    </dgm:pt>
    <dgm:pt modelId="{4A56304A-2B94-4EBE-804F-D71B5B56D050}" type="pres">
      <dgm:prSet presAssocID="{A0C6696B-8F8C-431B-8952-2E386BB0AEC9}" presName="spaceRect" presStyleCnt="0"/>
      <dgm:spPr/>
    </dgm:pt>
    <dgm:pt modelId="{60320E80-918C-4BEE-8EE4-0E785CC7D15B}" type="pres">
      <dgm:prSet presAssocID="{A0C6696B-8F8C-431B-8952-2E386BB0AEC9}" presName="textRect" presStyleLbl="revTx" presStyleIdx="1" presStyleCnt="5">
        <dgm:presLayoutVars>
          <dgm:chMax val="1"/>
          <dgm:chPref val="1"/>
        </dgm:presLayoutVars>
      </dgm:prSet>
      <dgm:spPr/>
    </dgm:pt>
    <dgm:pt modelId="{89EC1A08-79EA-4FCA-85CF-6DDC8569B896}" type="pres">
      <dgm:prSet presAssocID="{A987CBC0-F88C-4B49-81B6-11923547F645}" presName="sibTrans" presStyleLbl="sibTrans2D1" presStyleIdx="0" presStyleCnt="0"/>
      <dgm:spPr/>
    </dgm:pt>
    <dgm:pt modelId="{CF9EE592-9AC8-450D-A6D3-97C4A6841A68}" type="pres">
      <dgm:prSet presAssocID="{E0AD8119-0FEE-446A-BC35-A2608EBB7EDE}" presName="compNode" presStyleCnt="0"/>
      <dgm:spPr/>
    </dgm:pt>
    <dgm:pt modelId="{B358D21B-6E75-455B-A682-0F5D93142762}" type="pres">
      <dgm:prSet presAssocID="{E0AD8119-0FEE-446A-BC35-A2608EBB7EDE}" presName="iconBgRect" presStyleLbl="bgShp" presStyleIdx="2" presStyleCnt="5"/>
      <dgm:spPr/>
    </dgm:pt>
    <dgm:pt modelId="{0964FB94-28E4-4B1F-9AFE-CAB76FC46893}" type="pres">
      <dgm:prSet presAssocID="{E0AD8119-0FEE-446A-BC35-A2608EBB7EDE}" presName="iconRect" presStyleLbl="node1" presStyleIdx="2" presStyleCnt="5"/>
      <dgm:spPr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Dislike_E8DF"/>
        </a:ext>
      </dgm:extLst>
    </dgm:pt>
    <dgm:pt modelId="{293C59F3-FF0A-4353-8ACF-102C3CD79F05}" type="pres">
      <dgm:prSet presAssocID="{E0AD8119-0FEE-446A-BC35-A2608EBB7EDE}" presName="spaceRect" presStyleCnt="0"/>
      <dgm:spPr/>
    </dgm:pt>
    <dgm:pt modelId="{DBA07C40-77E7-4A18-A3A2-F895C139B8E0}" type="pres">
      <dgm:prSet presAssocID="{E0AD8119-0FEE-446A-BC35-A2608EBB7EDE}" presName="textRect" presStyleLbl="revTx" presStyleIdx="2" presStyleCnt="5">
        <dgm:presLayoutVars>
          <dgm:chMax val="1"/>
          <dgm:chPref val="1"/>
        </dgm:presLayoutVars>
      </dgm:prSet>
      <dgm:spPr/>
    </dgm:pt>
    <dgm:pt modelId="{B9EFB792-EFA7-4B33-B9BE-B29028F6B62E}" type="pres">
      <dgm:prSet presAssocID="{4E870BC8-5B07-45AB-93F3-7C4473A1084F}" presName="sibTrans" presStyleLbl="sibTrans2D1" presStyleIdx="0" presStyleCnt="0"/>
      <dgm:spPr/>
    </dgm:pt>
    <dgm:pt modelId="{40788565-C229-4557-80E7-C31987E7CC82}" type="pres">
      <dgm:prSet presAssocID="{4BF5B4EA-A405-49D3-AB64-E85B66CEC0FD}" presName="compNode" presStyleCnt="0"/>
      <dgm:spPr/>
    </dgm:pt>
    <dgm:pt modelId="{85DF96CF-4535-484C-AC35-28945E718EF8}" type="pres">
      <dgm:prSet presAssocID="{4BF5B4EA-A405-49D3-AB64-E85B66CEC0FD}" presName="iconBgRect" presStyleLbl="bgShp" presStyleIdx="3" presStyleCnt="5" custLinFactX="17874" custLinFactNeighborX="100000" custLinFactNeighborY="-4911"/>
      <dgm:spPr/>
    </dgm:pt>
    <dgm:pt modelId="{89E7C630-29F9-47A6-99D5-0CD21B854B5B}" type="pres">
      <dgm:prSet presAssocID="{4BF5B4EA-A405-49D3-AB64-E85B66CEC0FD}" presName="iconRect" presStyleLbl="node1" presStyleIdx="3" presStyleCnt="5" custLinFactX="100000" custLinFactNeighborX="103231" custLinFactNeighborY="-8468"/>
      <dgm:spPr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 t="6471" b="6471"/>
          </a:stretch>
        </a:blipFill>
      </dgm:spPr>
      <dgm:extLst>
        <a:ext uri="{E40237B7-FDA0-4F09-8148-C483321AD2D9}">
          <dgm14:cNvPr xmlns:dgm14="http://schemas.microsoft.com/office/drawing/2010/diagram" id="0" name="" descr="people_16"/>
        </a:ext>
      </dgm:extLst>
    </dgm:pt>
    <dgm:pt modelId="{6B402D40-262E-479E-9FE0-7780C343E755}" type="pres">
      <dgm:prSet presAssocID="{4BF5B4EA-A405-49D3-AB64-E85B66CEC0FD}" presName="spaceRect" presStyleCnt="0"/>
      <dgm:spPr/>
    </dgm:pt>
    <dgm:pt modelId="{87E94257-2748-425C-B793-75674A440167}" type="pres">
      <dgm:prSet presAssocID="{4BF5B4EA-A405-49D3-AB64-E85B66CEC0FD}" presName="textRect" presStyleLbl="revTx" presStyleIdx="3" presStyleCnt="5" custLinFactNeighborX="50007" custLinFactNeighborY="-4911">
        <dgm:presLayoutVars>
          <dgm:chMax val="1"/>
          <dgm:chPref val="1"/>
        </dgm:presLayoutVars>
      </dgm:prSet>
      <dgm:spPr/>
    </dgm:pt>
    <dgm:pt modelId="{BA5F0683-A840-4309-B4FB-5162E94CE2B4}" type="pres">
      <dgm:prSet presAssocID="{440D1873-16E2-45DF-B67B-690AC7D38123}" presName="sibTrans" presStyleLbl="sibTrans2D1" presStyleIdx="0" presStyleCnt="0"/>
      <dgm:spPr/>
    </dgm:pt>
    <dgm:pt modelId="{D4BA7028-E660-4138-A08F-4F15430CA7A3}" type="pres">
      <dgm:prSet presAssocID="{7DA4C043-6D42-48FA-AB17-3F917D715E3A}" presName="compNode" presStyleCnt="0"/>
      <dgm:spPr/>
    </dgm:pt>
    <dgm:pt modelId="{E9DCAB13-CF6F-486B-ACF8-780815A63C0E}" type="pres">
      <dgm:prSet presAssocID="{7DA4C043-6D42-48FA-AB17-3F917D715E3A}" presName="iconBgRect" presStyleLbl="bgShp" presStyleIdx="4" presStyleCnt="5" custLinFactX="57572" custLinFactNeighborX="100000" custLinFactNeighborY="-2456"/>
      <dgm:spPr/>
    </dgm:pt>
    <dgm:pt modelId="{9C39C8BB-C9F4-4D67-896C-7E343231A4A1}" type="pres">
      <dgm:prSet presAssocID="{7DA4C043-6D42-48FA-AB17-3F917D715E3A}" presName="iconRect" presStyleLbl="node1" presStyleIdx="4" presStyleCnt="5" custLinFactX="100000" custLinFactNeighborX="171675" custLinFactNeighborY="-423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_2"/>
        </a:ext>
      </dgm:extLst>
    </dgm:pt>
    <dgm:pt modelId="{39122434-BA4F-495D-ADEC-FAF1842D0DF7}" type="pres">
      <dgm:prSet presAssocID="{7DA4C043-6D42-48FA-AB17-3F917D715E3A}" presName="spaceRect" presStyleCnt="0"/>
      <dgm:spPr/>
    </dgm:pt>
    <dgm:pt modelId="{F64829A4-D61A-4842-A5EA-4B0D8AE8AFD0}" type="pres">
      <dgm:prSet presAssocID="{7DA4C043-6D42-48FA-AB17-3F917D715E3A}" presName="textRect" presStyleLbl="revTx" presStyleIdx="4" presStyleCnt="5" custLinFactNeighborX="66849" custLinFactNeighborY="-2456">
        <dgm:presLayoutVars>
          <dgm:chMax val="1"/>
          <dgm:chPref val="1"/>
        </dgm:presLayoutVars>
      </dgm:prSet>
      <dgm:spPr/>
    </dgm:pt>
  </dgm:ptLst>
  <dgm:cxnLst>
    <dgm:cxn modelId="{9AB96F00-7BEF-4E02-8BFB-D471095F58EC}" type="presOf" srcId="{A987CBC0-F88C-4B49-81B6-11923547F645}" destId="{89EC1A08-79EA-4FCA-85CF-6DDC8569B896}" srcOrd="0" destOrd="0" presId="urn:microsoft.com/office/officeart/2018/2/layout/IconCircleList"/>
    <dgm:cxn modelId="{DD8F7700-FEB7-4B56-9CA1-EA5355B4A8C6}" srcId="{9B84DEA6-A9F4-4091-A413-43062112F200}" destId="{7DA4C043-6D42-48FA-AB17-3F917D715E3A}" srcOrd="4" destOrd="0" parTransId="{AE7897A6-C130-4C80-A18C-3C068A519A8F}" sibTransId="{70B07F0C-C0C2-4182-A617-A26E72669735}"/>
    <dgm:cxn modelId="{A7D12504-EA4D-4E1B-BA6B-53D0C1C08424}" type="presOf" srcId="{9B84DEA6-A9F4-4091-A413-43062112F200}" destId="{46170355-090A-407F-8D60-D648C3B8315A}" srcOrd="0" destOrd="0" presId="urn:microsoft.com/office/officeart/2018/2/layout/IconCircleList"/>
    <dgm:cxn modelId="{34EFE50F-BCA7-44C9-BA52-C24C1341630D}" type="presOf" srcId="{4E870BC8-5B07-45AB-93F3-7C4473A1084F}" destId="{B9EFB792-EFA7-4B33-B9BE-B29028F6B62E}" srcOrd="0" destOrd="0" presId="urn:microsoft.com/office/officeart/2018/2/layout/IconCircleList"/>
    <dgm:cxn modelId="{CF53C222-DA0C-4611-9DF0-B336C133037F}" srcId="{9B84DEA6-A9F4-4091-A413-43062112F200}" destId="{A0C6696B-8F8C-431B-8952-2E386BB0AEC9}" srcOrd="1" destOrd="0" parTransId="{E11F2C5A-4E1E-45B3-B65B-0D210DEAA40C}" sibTransId="{A987CBC0-F88C-4B49-81B6-11923547F645}"/>
    <dgm:cxn modelId="{66BBFA2E-2D51-44FB-9D2E-9BABCF62A6C2}" srcId="{9B84DEA6-A9F4-4091-A413-43062112F200}" destId="{4BF5B4EA-A405-49D3-AB64-E85B66CEC0FD}" srcOrd="3" destOrd="0" parTransId="{11CF7DA2-6CC2-418E-94E0-24B381C3966C}" sibTransId="{440D1873-16E2-45DF-B67B-690AC7D38123}"/>
    <dgm:cxn modelId="{AE84253E-A6A1-43E3-81C0-674B69B51166}" type="presOf" srcId="{E0AD8119-0FEE-446A-BC35-A2608EBB7EDE}" destId="{DBA07C40-77E7-4A18-A3A2-F895C139B8E0}" srcOrd="0" destOrd="0" presId="urn:microsoft.com/office/officeart/2018/2/layout/IconCircleList"/>
    <dgm:cxn modelId="{84884C65-7418-41CE-9765-9E86FE4FA7EA}" type="presOf" srcId="{B1345C6A-E403-401F-B01B-0FDF6DBF037F}" destId="{F51BF211-85E3-4487-A44D-8621D16064E4}" srcOrd="0" destOrd="0" presId="urn:microsoft.com/office/officeart/2018/2/layout/IconCircleList"/>
    <dgm:cxn modelId="{D82B434B-F847-4C39-B411-8BC377121D66}" type="presOf" srcId="{4BF5B4EA-A405-49D3-AB64-E85B66CEC0FD}" destId="{87E94257-2748-425C-B793-75674A440167}" srcOrd="0" destOrd="0" presId="urn:microsoft.com/office/officeart/2018/2/layout/IconCircleList"/>
    <dgm:cxn modelId="{3C05CF6E-C104-4E25-9238-51D46B146E3A}" type="presOf" srcId="{440D1873-16E2-45DF-B67B-690AC7D38123}" destId="{BA5F0683-A840-4309-B4FB-5162E94CE2B4}" srcOrd="0" destOrd="0" presId="urn:microsoft.com/office/officeart/2018/2/layout/IconCircleList"/>
    <dgm:cxn modelId="{2DD600AA-EABD-452F-B8AE-A54A9D5A84DA}" srcId="{9B84DEA6-A9F4-4091-A413-43062112F200}" destId="{F9F32C09-2725-4723-BF92-6AB9B4D6BCBE}" srcOrd="0" destOrd="0" parTransId="{69859856-9656-4FD2-A789-56793AA3A6F9}" sibTransId="{B1345C6A-E403-401F-B01B-0FDF6DBF037F}"/>
    <dgm:cxn modelId="{8A24E0BA-29EF-4511-82C1-3A7075F9AE1B}" type="presOf" srcId="{F9F32C09-2725-4723-BF92-6AB9B4D6BCBE}" destId="{BA83CFDB-224A-445F-98F9-086BD30352DA}" srcOrd="0" destOrd="0" presId="urn:microsoft.com/office/officeart/2018/2/layout/IconCircleList"/>
    <dgm:cxn modelId="{50A111D5-A451-42D1-BD5B-E83257602DB0}" srcId="{9B84DEA6-A9F4-4091-A413-43062112F200}" destId="{E0AD8119-0FEE-446A-BC35-A2608EBB7EDE}" srcOrd="2" destOrd="0" parTransId="{4A7E59FE-B859-48C1-9489-792FEEFB14D7}" sibTransId="{4E870BC8-5B07-45AB-93F3-7C4473A1084F}"/>
    <dgm:cxn modelId="{C28AF5DA-044C-4F91-816C-B8AA1EB04D0A}" type="presOf" srcId="{A0C6696B-8F8C-431B-8952-2E386BB0AEC9}" destId="{60320E80-918C-4BEE-8EE4-0E785CC7D15B}" srcOrd="0" destOrd="0" presId="urn:microsoft.com/office/officeart/2018/2/layout/IconCircleList"/>
    <dgm:cxn modelId="{E52D95EE-D006-4375-A0A8-95AFC3CE35C5}" type="presOf" srcId="{7DA4C043-6D42-48FA-AB17-3F917D715E3A}" destId="{F64829A4-D61A-4842-A5EA-4B0D8AE8AFD0}" srcOrd="0" destOrd="0" presId="urn:microsoft.com/office/officeart/2018/2/layout/IconCircleList"/>
    <dgm:cxn modelId="{F2B9FFD8-A599-4B77-93D7-44358E5DADEA}" type="presParOf" srcId="{46170355-090A-407F-8D60-D648C3B8315A}" destId="{883A1609-B1E2-48F2-A3AA-E264E2760274}" srcOrd="0" destOrd="0" presId="urn:microsoft.com/office/officeart/2018/2/layout/IconCircleList"/>
    <dgm:cxn modelId="{7DDBC1FD-7860-426C-BF52-2C44B02E6FF7}" type="presParOf" srcId="{883A1609-B1E2-48F2-A3AA-E264E2760274}" destId="{27806CB6-1556-48B6-93F1-CB39482BC212}" srcOrd="0" destOrd="0" presId="urn:microsoft.com/office/officeart/2018/2/layout/IconCircleList"/>
    <dgm:cxn modelId="{9DABDBAC-AA0E-4BC0-846D-3D51EEBC77B3}" type="presParOf" srcId="{27806CB6-1556-48B6-93F1-CB39482BC212}" destId="{2F7AF8B2-FC2C-437D-A477-3BD0C25F269C}" srcOrd="0" destOrd="0" presId="urn:microsoft.com/office/officeart/2018/2/layout/IconCircleList"/>
    <dgm:cxn modelId="{18531E32-2CBE-4C7E-80DB-47F0408545B8}" type="presParOf" srcId="{27806CB6-1556-48B6-93F1-CB39482BC212}" destId="{007345DB-E00B-46CF-A12F-EC87132A29A0}" srcOrd="1" destOrd="0" presId="urn:microsoft.com/office/officeart/2018/2/layout/IconCircleList"/>
    <dgm:cxn modelId="{F5B4D1EE-DED6-4077-8DB4-6DFCEC4BCC4B}" type="presParOf" srcId="{27806CB6-1556-48B6-93F1-CB39482BC212}" destId="{E8DF642C-CAA2-48CB-8474-5F6C62C79065}" srcOrd="2" destOrd="0" presId="urn:microsoft.com/office/officeart/2018/2/layout/IconCircleList"/>
    <dgm:cxn modelId="{1F20EF71-CA32-4E81-AF54-C45C44A3BC6B}" type="presParOf" srcId="{27806CB6-1556-48B6-93F1-CB39482BC212}" destId="{BA83CFDB-224A-445F-98F9-086BD30352DA}" srcOrd="3" destOrd="0" presId="urn:microsoft.com/office/officeart/2018/2/layout/IconCircleList"/>
    <dgm:cxn modelId="{F9E79AD8-34DC-41AD-91B2-4C2D3FBF689F}" type="presParOf" srcId="{883A1609-B1E2-48F2-A3AA-E264E2760274}" destId="{F51BF211-85E3-4487-A44D-8621D16064E4}" srcOrd="1" destOrd="0" presId="urn:microsoft.com/office/officeart/2018/2/layout/IconCircleList"/>
    <dgm:cxn modelId="{C635C9CF-4629-4817-98A8-9641B53D4A43}" type="presParOf" srcId="{883A1609-B1E2-48F2-A3AA-E264E2760274}" destId="{960AE943-0431-4886-8094-D70894A17964}" srcOrd="2" destOrd="0" presId="urn:microsoft.com/office/officeart/2018/2/layout/IconCircleList"/>
    <dgm:cxn modelId="{7DD7B49A-614E-4D91-94B7-343174CB7D9B}" type="presParOf" srcId="{960AE943-0431-4886-8094-D70894A17964}" destId="{68387E53-5485-4475-BAF4-B92E211A2D29}" srcOrd="0" destOrd="0" presId="urn:microsoft.com/office/officeart/2018/2/layout/IconCircleList"/>
    <dgm:cxn modelId="{3DA6F942-4289-4A0F-A94C-76BB250C4606}" type="presParOf" srcId="{960AE943-0431-4886-8094-D70894A17964}" destId="{38CE4332-8565-4D79-BE32-F3B9309A7701}" srcOrd="1" destOrd="0" presId="urn:microsoft.com/office/officeart/2018/2/layout/IconCircleList"/>
    <dgm:cxn modelId="{07054216-6F3C-4078-9829-1861C070173D}" type="presParOf" srcId="{960AE943-0431-4886-8094-D70894A17964}" destId="{4A56304A-2B94-4EBE-804F-D71B5B56D050}" srcOrd="2" destOrd="0" presId="urn:microsoft.com/office/officeart/2018/2/layout/IconCircleList"/>
    <dgm:cxn modelId="{43B75311-148A-4C49-BC27-42885380C4D8}" type="presParOf" srcId="{960AE943-0431-4886-8094-D70894A17964}" destId="{60320E80-918C-4BEE-8EE4-0E785CC7D15B}" srcOrd="3" destOrd="0" presId="urn:microsoft.com/office/officeart/2018/2/layout/IconCircleList"/>
    <dgm:cxn modelId="{9DF6C51A-36A6-4D56-B2AD-FF1BA75109CC}" type="presParOf" srcId="{883A1609-B1E2-48F2-A3AA-E264E2760274}" destId="{89EC1A08-79EA-4FCA-85CF-6DDC8569B896}" srcOrd="3" destOrd="0" presId="urn:microsoft.com/office/officeart/2018/2/layout/IconCircleList"/>
    <dgm:cxn modelId="{0E336021-FA6D-441B-B694-50B6951F0338}" type="presParOf" srcId="{883A1609-B1E2-48F2-A3AA-E264E2760274}" destId="{CF9EE592-9AC8-450D-A6D3-97C4A6841A68}" srcOrd="4" destOrd="0" presId="urn:microsoft.com/office/officeart/2018/2/layout/IconCircleList"/>
    <dgm:cxn modelId="{84404B49-63DF-47F4-AE2D-F08F00FF1B6A}" type="presParOf" srcId="{CF9EE592-9AC8-450D-A6D3-97C4A6841A68}" destId="{B358D21B-6E75-455B-A682-0F5D93142762}" srcOrd="0" destOrd="0" presId="urn:microsoft.com/office/officeart/2018/2/layout/IconCircleList"/>
    <dgm:cxn modelId="{D25864CF-1AA5-47CB-AB97-FABCDD9E329D}" type="presParOf" srcId="{CF9EE592-9AC8-450D-A6D3-97C4A6841A68}" destId="{0964FB94-28E4-4B1F-9AFE-CAB76FC46893}" srcOrd="1" destOrd="0" presId="urn:microsoft.com/office/officeart/2018/2/layout/IconCircleList"/>
    <dgm:cxn modelId="{E19FC49F-4615-419C-A86B-5D12D8E4C8A3}" type="presParOf" srcId="{CF9EE592-9AC8-450D-A6D3-97C4A6841A68}" destId="{293C59F3-FF0A-4353-8ACF-102C3CD79F05}" srcOrd="2" destOrd="0" presId="urn:microsoft.com/office/officeart/2018/2/layout/IconCircleList"/>
    <dgm:cxn modelId="{0BC74FF2-8D63-4B6B-A9FB-D0AE35D08642}" type="presParOf" srcId="{CF9EE592-9AC8-450D-A6D3-97C4A6841A68}" destId="{DBA07C40-77E7-4A18-A3A2-F895C139B8E0}" srcOrd="3" destOrd="0" presId="urn:microsoft.com/office/officeart/2018/2/layout/IconCircleList"/>
    <dgm:cxn modelId="{C7339C00-4DB9-436D-92B8-5D195ED7A4BB}" type="presParOf" srcId="{883A1609-B1E2-48F2-A3AA-E264E2760274}" destId="{B9EFB792-EFA7-4B33-B9BE-B29028F6B62E}" srcOrd="5" destOrd="0" presId="urn:microsoft.com/office/officeart/2018/2/layout/IconCircleList"/>
    <dgm:cxn modelId="{9ABECB30-AAF2-4C1A-B746-249DC76648A6}" type="presParOf" srcId="{883A1609-B1E2-48F2-A3AA-E264E2760274}" destId="{40788565-C229-4557-80E7-C31987E7CC82}" srcOrd="6" destOrd="0" presId="urn:microsoft.com/office/officeart/2018/2/layout/IconCircleList"/>
    <dgm:cxn modelId="{B4A8585A-CA24-40E7-A6D3-B38D812DEB15}" type="presParOf" srcId="{40788565-C229-4557-80E7-C31987E7CC82}" destId="{85DF96CF-4535-484C-AC35-28945E718EF8}" srcOrd="0" destOrd="0" presId="urn:microsoft.com/office/officeart/2018/2/layout/IconCircleList"/>
    <dgm:cxn modelId="{6ABA099C-BAC4-4E61-988F-8386D63ADF15}" type="presParOf" srcId="{40788565-C229-4557-80E7-C31987E7CC82}" destId="{89E7C630-29F9-47A6-99D5-0CD21B854B5B}" srcOrd="1" destOrd="0" presId="urn:microsoft.com/office/officeart/2018/2/layout/IconCircleList"/>
    <dgm:cxn modelId="{281D4605-BFA5-46F4-8E00-0C332C68E787}" type="presParOf" srcId="{40788565-C229-4557-80E7-C31987E7CC82}" destId="{6B402D40-262E-479E-9FE0-7780C343E755}" srcOrd="2" destOrd="0" presId="urn:microsoft.com/office/officeart/2018/2/layout/IconCircleList"/>
    <dgm:cxn modelId="{7E6D61D0-675C-4C90-A931-C4CB20CCCE0D}" type="presParOf" srcId="{40788565-C229-4557-80E7-C31987E7CC82}" destId="{87E94257-2748-425C-B793-75674A440167}" srcOrd="3" destOrd="0" presId="urn:microsoft.com/office/officeart/2018/2/layout/IconCircleList"/>
    <dgm:cxn modelId="{23355F45-47A7-40F1-B2FC-6D011131BFBC}" type="presParOf" srcId="{883A1609-B1E2-48F2-A3AA-E264E2760274}" destId="{BA5F0683-A840-4309-B4FB-5162E94CE2B4}" srcOrd="7" destOrd="0" presId="urn:microsoft.com/office/officeart/2018/2/layout/IconCircleList"/>
    <dgm:cxn modelId="{4D7A96C4-D0A4-4063-9B7B-DE90F90B4FBE}" type="presParOf" srcId="{883A1609-B1E2-48F2-A3AA-E264E2760274}" destId="{D4BA7028-E660-4138-A08F-4F15430CA7A3}" srcOrd="8" destOrd="0" presId="urn:microsoft.com/office/officeart/2018/2/layout/IconCircleList"/>
    <dgm:cxn modelId="{6228C69B-13B8-46A8-9B1E-25DB59A20F53}" type="presParOf" srcId="{D4BA7028-E660-4138-A08F-4F15430CA7A3}" destId="{E9DCAB13-CF6F-486B-ACF8-780815A63C0E}" srcOrd="0" destOrd="0" presId="urn:microsoft.com/office/officeart/2018/2/layout/IconCircleList"/>
    <dgm:cxn modelId="{BE57269C-56E7-4DD3-BB89-B7D617EFB654}" type="presParOf" srcId="{D4BA7028-E660-4138-A08F-4F15430CA7A3}" destId="{9C39C8BB-C9F4-4D67-896C-7E343231A4A1}" srcOrd="1" destOrd="0" presId="urn:microsoft.com/office/officeart/2018/2/layout/IconCircleList"/>
    <dgm:cxn modelId="{31B8A0D6-76EB-4DC3-80C6-957179676970}" type="presParOf" srcId="{D4BA7028-E660-4138-A08F-4F15430CA7A3}" destId="{39122434-BA4F-495D-ADEC-FAF1842D0DF7}" srcOrd="2" destOrd="0" presId="urn:microsoft.com/office/officeart/2018/2/layout/IconCircleList"/>
    <dgm:cxn modelId="{C8F05C80-05D9-425D-8EDC-C389A4A955AC}" type="presParOf" srcId="{D4BA7028-E660-4138-A08F-4F15430CA7A3}" destId="{F64829A4-D61A-4842-A5EA-4B0D8AE8AFD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EBC0B-DC6B-4BC0-8182-1647F77D1177}">
      <dsp:nvSpPr>
        <dsp:cNvPr id="0" name=""/>
        <dsp:cNvSpPr/>
      </dsp:nvSpPr>
      <dsp:spPr>
        <a:xfrm rot="10800000">
          <a:off x="0" y="0"/>
          <a:ext cx="10972800" cy="2130909"/>
        </a:xfrm>
        <a:prstGeom prst="trapezoid">
          <a:avLst>
            <a:gd name="adj" fmla="val 10621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 dirty="0"/>
            <a:t>2M Applications calling Microsoft Graph</a:t>
          </a:r>
        </a:p>
      </dsp:txBody>
      <dsp:txXfrm rot="-10800000">
        <a:off x="1920239" y="0"/>
        <a:ext cx="7132320" cy="2130909"/>
      </dsp:txXfrm>
    </dsp:sp>
    <dsp:sp modelId="{9C34DD32-C866-4075-8054-4F20ACAC7D53}">
      <dsp:nvSpPr>
        <dsp:cNvPr id="0" name=""/>
        <dsp:cNvSpPr/>
      </dsp:nvSpPr>
      <dsp:spPr>
        <a:xfrm rot="10800000">
          <a:off x="2263263" y="2130909"/>
          <a:ext cx="6446272" cy="3034648"/>
        </a:xfrm>
        <a:prstGeom prst="trapezoid">
          <a:avLst>
            <a:gd name="adj" fmla="val 10621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 dirty="0"/>
            <a:t>Only 500K</a:t>
          </a:r>
          <a:br>
            <a:rPr lang="en-CA" sz="4800" kern="1200" dirty="0"/>
          </a:br>
          <a:r>
            <a:rPr lang="en-CA" sz="4800" kern="1200" dirty="0"/>
            <a:t>via SDK</a:t>
          </a:r>
        </a:p>
      </dsp:txBody>
      <dsp:txXfrm rot="-10800000">
        <a:off x="2263263" y="2130909"/>
        <a:ext cx="6446272" cy="3034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51B66-6589-4476-B0F5-748E1166A833}">
      <dsp:nvSpPr>
        <dsp:cNvPr id="0" name=""/>
        <dsp:cNvSpPr/>
      </dsp:nvSpPr>
      <dsp:spPr>
        <a:xfrm>
          <a:off x="0" y="38974"/>
          <a:ext cx="6651253" cy="5036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I don’t need an SDK, I know how to make HTTP calls</a:t>
          </a:r>
          <a:endParaRPr lang="en-US" sz="2100" kern="1200"/>
        </a:p>
      </dsp:txBody>
      <dsp:txXfrm>
        <a:off x="24588" y="63562"/>
        <a:ext cx="6602077" cy="454509"/>
      </dsp:txXfrm>
    </dsp:sp>
    <dsp:sp modelId="{BE679F26-A1B5-4D0D-9FB3-843B89740FC3}">
      <dsp:nvSpPr>
        <dsp:cNvPr id="0" name=""/>
        <dsp:cNvSpPr/>
      </dsp:nvSpPr>
      <dsp:spPr>
        <a:xfrm>
          <a:off x="0" y="542659"/>
          <a:ext cx="6651253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1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aka I don’t want to learn yet another SDK</a:t>
          </a:r>
          <a:endParaRPr lang="en-US" sz="1600" kern="1200"/>
        </a:p>
      </dsp:txBody>
      <dsp:txXfrm>
        <a:off x="0" y="542659"/>
        <a:ext cx="6651253" cy="347760"/>
      </dsp:txXfrm>
    </dsp:sp>
    <dsp:sp modelId="{B3350F03-7EF3-4C12-ADF4-C65C3316A549}">
      <dsp:nvSpPr>
        <dsp:cNvPr id="0" name=""/>
        <dsp:cNvSpPr/>
      </dsp:nvSpPr>
      <dsp:spPr>
        <a:xfrm>
          <a:off x="0" y="890419"/>
          <a:ext cx="6651253" cy="503685"/>
        </a:xfrm>
        <a:prstGeom prst="roundRect">
          <a:avLst/>
        </a:prstGeom>
        <a:solidFill>
          <a:schemeClr val="accent5">
            <a:hueOff val="326944"/>
            <a:satOff val="3013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I don’t want the dependency</a:t>
          </a:r>
          <a:endParaRPr lang="en-US" sz="2100" kern="1200"/>
        </a:p>
      </dsp:txBody>
      <dsp:txXfrm>
        <a:off x="24588" y="915007"/>
        <a:ext cx="6602077" cy="454509"/>
      </dsp:txXfrm>
    </dsp:sp>
    <dsp:sp modelId="{1CC70D0C-5178-4FDF-A97A-8C40E591FC08}">
      <dsp:nvSpPr>
        <dsp:cNvPr id="0" name=""/>
        <dsp:cNvSpPr/>
      </dsp:nvSpPr>
      <dsp:spPr>
        <a:xfrm>
          <a:off x="0" y="1394104"/>
          <a:ext cx="6651253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1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aka the SDK has out of date dependencies, or I have to call five APIs, I don’t want to pull in 5 different SDKs</a:t>
          </a:r>
          <a:endParaRPr lang="en-US" sz="1600" kern="1200"/>
        </a:p>
      </dsp:txBody>
      <dsp:txXfrm>
        <a:off x="0" y="1394104"/>
        <a:ext cx="6651253" cy="499904"/>
      </dsp:txXfrm>
    </dsp:sp>
    <dsp:sp modelId="{DED7E58B-D1B2-4BDF-B8D4-8124B48001E0}">
      <dsp:nvSpPr>
        <dsp:cNvPr id="0" name=""/>
        <dsp:cNvSpPr/>
      </dsp:nvSpPr>
      <dsp:spPr>
        <a:xfrm>
          <a:off x="0" y="1894009"/>
          <a:ext cx="6651253" cy="503685"/>
        </a:xfrm>
        <a:prstGeom prst="roundRect">
          <a:avLst/>
        </a:prstGeom>
        <a:solidFill>
          <a:schemeClr val="accent5">
            <a:hueOff val="653889"/>
            <a:satOff val="6027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I didn’t know there was an SDK</a:t>
          </a:r>
          <a:endParaRPr lang="en-US" sz="2100" kern="1200"/>
        </a:p>
      </dsp:txBody>
      <dsp:txXfrm>
        <a:off x="24588" y="1918597"/>
        <a:ext cx="6602077" cy="454509"/>
      </dsp:txXfrm>
    </dsp:sp>
    <dsp:sp modelId="{6ED7A002-9C84-49A2-86D1-75F0489A7095}">
      <dsp:nvSpPr>
        <dsp:cNvPr id="0" name=""/>
        <dsp:cNvSpPr/>
      </dsp:nvSpPr>
      <dsp:spPr>
        <a:xfrm>
          <a:off x="0" y="2397694"/>
          <a:ext cx="6651253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1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aka I couldn’t find it after looking for a few minutes</a:t>
          </a:r>
          <a:endParaRPr lang="en-US" sz="1600" kern="1200"/>
        </a:p>
      </dsp:txBody>
      <dsp:txXfrm>
        <a:off x="0" y="2397694"/>
        <a:ext cx="6651253" cy="347760"/>
      </dsp:txXfrm>
    </dsp:sp>
    <dsp:sp modelId="{C617F832-5AE2-44B6-9F4B-E875E10CAD6C}">
      <dsp:nvSpPr>
        <dsp:cNvPr id="0" name=""/>
        <dsp:cNvSpPr/>
      </dsp:nvSpPr>
      <dsp:spPr>
        <a:xfrm>
          <a:off x="0" y="2745454"/>
          <a:ext cx="6651253" cy="503685"/>
        </a:xfrm>
        <a:prstGeom prst="roundRect">
          <a:avLst/>
        </a:prstGeom>
        <a:solidFill>
          <a:schemeClr val="accent5">
            <a:hueOff val="980833"/>
            <a:satOff val="9040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I need high performance, low latency, low footprint</a:t>
          </a:r>
          <a:endParaRPr lang="en-US" sz="2100" kern="1200"/>
        </a:p>
      </dsp:txBody>
      <dsp:txXfrm>
        <a:off x="24588" y="2770042"/>
        <a:ext cx="6602077" cy="454509"/>
      </dsp:txXfrm>
    </dsp:sp>
    <dsp:sp modelId="{09696F35-08E3-4A87-B1BA-A0276B04ECA9}">
      <dsp:nvSpPr>
        <dsp:cNvPr id="0" name=""/>
        <dsp:cNvSpPr/>
      </dsp:nvSpPr>
      <dsp:spPr>
        <a:xfrm>
          <a:off x="0" y="3249139"/>
          <a:ext cx="6651253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1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aka your package is huge!</a:t>
          </a:r>
          <a:endParaRPr lang="en-US" sz="1600" kern="1200"/>
        </a:p>
      </dsp:txBody>
      <dsp:txXfrm>
        <a:off x="0" y="3249139"/>
        <a:ext cx="6651253" cy="347760"/>
      </dsp:txXfrm>
    </dsp:sp>
    <dsp:sp modelId="{DC4F18DC-343F-495F-9680-212DD063438E}">
      <dsp:nvSpPr>
        <dsp:cNvPr id="0" name=""/>
        <dsp:cNvSpPr/>
      </dsp:nvSpPr>
      <dsp:spPr>
        <a:xfrm>
          <a:off x="0" y="3596899"/>
          <a:ext cx="6651253" cy="503685"/>
        </a:xfrm>
        <a:prstGeom prst="roundRect">
          <a:avLst/>
        </a:prstGeom>
        <a:solidFill>
          <a:schemeClr val="accent5">
            <a:hueOff val="1307777"/>
            <a:satOff val="12054"/>
            <a:lumOff val="78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I don’t know why I need it?</a:t>
          </a:r>
          <a:endParaRPr lang="en-US" sz="2100" kern="1200"/>
        </a:p>
      </dsp:txBody>
      <dsp:txXfrm>
        <a:off x="24588" y="3621487"/>
        <a:ext cx="6602077" cy="454509"/>
      </dsp:txXfrm>
    </dsp:sp>
    <dsp:sp modelId="{2E190409-E597-4ED9-BDE5-0645E6EF31F2}">
      <dsp:nvSpPr>
        <dsp:cNvPr id="0" name=""/>
        <dsp:cNvSpPr/>
      </dsp:nvSpPr>
      <dsp:spPr>
        <a:xfrm>
          <a:off x="0" y="4100584"/>
          <a:ext cx="6651253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1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600" kern="1200"/>
            <a:t>aka I may not have handled rate limiting, and expiring tokens</a:t>
          </a:r>
          <a:endParaRPr lang="en-US" sz="1600" kern="1200"/>
        </a:p>
      </dsp:txBody>
      <dsp:txXfrm>
        <a:off x="0" y="4100584"/>
        <a:ext cx="6651253" cy="347760"/>
      </dsp:txXfrm>
    </dsp:sp>
    <dsp:sp modelId="{40FC8553-1731-485C-88C9-FAB827DBCBB9}">
      <dsp:nvSpPr>
        <dsp:cNvPr id="0" name=""/>
        <dsp:cNvSpPr/>
      </dsp:nvSpPr>
      <dsp:spPr>
        <a:xfrm>
          <a:off x="0" y="4448344"/>
          <a:ext cx="6651253" cy="503685"/>
        </a:xfrm>
        <a:prstGeom prst="roundRect">
          <a:avLst/>
        </a:prstGeom>
        <a:solidFill>
          <a:schemeClr val="accent5">
            <a:hueOff val="1634722"/>
            <a:satOff val="15067"/>
            <a:lumOff val="98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 is poor quality</a:t>
          </a:r>
        </a:p>
      </dsp:txBody>
      <dsp:txXfrm>
        <a:off x="24588" y="4472932"/>
        <a:ext cx="6602077" cy="454509"/>
      </dsp:txXfrm>
    </dsp:sp>
    <dsp:sp modelId="{EB185CAE-18B8-45CF-9D8E-19FD9A7FACF4}">
      <dsp:nvSpPr>
        <dsp:cNvPr id="0" name=""/>
        <dsp:cNvSpPr/>
      </dsp:nvSpPr>
      <dsp:spPr>
        <a:xfrm>
          <a:off x="0" y="4952029"/>
          <a:ext cx="6651253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1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aka I could build it better myself</a:t>
          </a:r>
        </a:p>
      </dsp:txBody>
      <dsp:txXfrm>
        <a:off x="0" y="4952029"/>
        <a:ext cx="6651253" cy="347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AF8B2-FC2C-437D-A477-3BD0C25F269C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345DB-E00B-46CF-A12F-EC87132A29A0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 l="10938" r="1093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3CFDB-224A-445F-98F9-086BD30352DA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A tool for API consumers </a:t>
          </a:r>
          <a:r>
            <a:rPr lang="en-CA" sz="1600" kern="1200"/>
            <a:t>not API providers.</a:t>
          </a:r>
          <a:endParaRPr lang="en-US" sz="1600" kern="1200"/>
        </a:p>
      </dsp:txBody>
      <dsp:txXfrm>
        <a:off x="1172126" y="908559"/>
        <a:ext cx="2114937" cy="897246"/>
      </dsp:txXfrm>
    </dsp:sp>
    <dsp:sp modelId="{68387E53-5485-4475-BAF4-B92E211A2D29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E4332-8565-4D79-BE32-F3B9309A7701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 t="3646" b="364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20E80-918C-4BEE-8EE4-0E785CC7D15B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Includes </a:t>
          </a:r>
          <a:r>
            <a:rPr lang="en-CA" sz="1600" b="1" kern="1200"/>
            <a:t>discovery</a:t>
          </a:r>
          <a:r>
            <a:rPr lang="en-CA" sz="1600" kern="1200"/>
            <a:t> and </a:t>
          </a:r>
          <a:r>
            <a:rPr lang="en-CA" sz="1600" b="1" kern="1200"/>
            <a:t>selection</a:t>
          </a:r>
          <a:r>
            <a:rPr lang="en-CA" sz="1600" kern="1200"/>
            <a:t> experience as well as </a:t>
          </a:r>
          <a:r>
            <a:rPr lang="en-CA" sz="1600" b="1" kern="1200"/>
            <a:t>generation</a:t>
          </a:r>
          <a:endParaRPr lang="en-US" sz="1600" b="1" kern="1200"/>
        </a:p>
      </dsp:txBody>
      <dsp:txXfrm>
        <a:off x="4745088" y="908559"/>
        <a:ext cx="2114937" cy="897246"/>
      </dsp:txXfrm>
    </dsp:sp>
    <dsp:sp modelId="{B358D21B-6E75-455B-A682-0F5D93142762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4FB94-28E4-4B1F-9AFE-CAB76FC46893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07C40-77E7-4A18-A3A2-F895C139B8E0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Complete </a:t>
          </a:r>
          <a:r>
            <a:rPr lang="en-CA" sz="1600" b="1" kern="1200"/>
            <a:t>OpenAPI support</a:t>
          </a:r>
          <a:endParaRPr lang="en-US" sz="1600" b="1" kern="1200"/>
        </a:p>
      </dsp:txBody>
      <dsp:txXfrm>
        <a:off x="8318049" y="908559"/>
        <a:ext cx="2114937" cy="897246"/>
      </dsp:txXfrm>
    </dsp:sp>
    <dsp:sp modelId="{85DF96CF-4535-484C-AC35-28945E718EF8}">
      <dsp:nvSpPr>
        <dsp:cNvPr id="0" name=""/>
        <dsp:cNvSpPr/>
      </dsp:nvSpPr>
      <dsp:spPr>
        <a:xfrm>
          <a:off x="1140233" y="2501468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7C630-29F9-47A6-99D5-0CD21B854B5B}">
      <dsp:nvSpPr>
        <dsp:cNvPr id="0" name=""/>
        <dsp:cNvSpPr/>
      </dsp:nvSpPr>
      <dsp:spPr>
        <a:xfrm>
          <a:off x="1328654" y="2689886"/>
          <a:ext cx="520402" cy="520402"/>
        </a:xfrm>
        <a:prstGeom prst="rect">
          <a:avLst/>
        </a:prstGeom>
        <a:blipFill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 t="6471" b="647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94257-2748-425C-B793-75674A440167}">
      <dsp:nvSpPr>
        <dsp:cNvPr id="0" name=""/>
        <dsp:cNvSpPr/>
      </dsp:nvSpPr>
      <dsp:spPr>
        <a:xfrm>
          <a:off x="2229742" y="250146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It is </a:t>
          </a:r>
          <a:r>
            <a:rPr lang="en-CA" sz="1600" b="1" kern="1200" dirty="0"/>
            <a:t>opinionated</a:t>
          </a:r>
          <a:r>
            <a:rPr lang="en-CA" sz="1600" kern="1200" dirty="0"/>
            <a:t> about projecting HTTP concepts to the client API surface.</a:t>
          </a:r>
          <a:endParaRPr lang="en-US" sz="1600" kern="1200" dirty="0"/>
        </a:p>
      </dsp:txBody>
      <dsp:txXfrm>
        <a:off x="2229742" y="2501468"/>
        <a:ext cx="2114937" cy="897246"/>
      </dsp:txXfrm>
    </dsp:sp>
    <dsp:sp modelId="{E9DCAB13-CF6F-486B-ACF8-780815A63C0E}">
      <dsp:nvSpPr>
        <dsp:cNvPr id="0" name=""/>
        <dsp:cNvSpPr/>
      </dsp:nvSpPr>
      <dsp:spPr>
        <a:xfrm>
          <a:off x="5069383" y="252349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9C8BB-C9F4-4D67-896C-7E343231A4A1}">
      <dsp:nvSpPr>
        <dsp:cNvPr id="0" name=""/>
        <dsp:cNvSpPr/>
      </dsp:nvSpPr>
      <dsp:spPr>
        <a:xfrm>
          <a:off x="5257800" y="2711920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829A4-D61A-4842-A5EA-4B0D8AE8AFD0}">
      <dsp:nvSpPr>
        <dsp:cNvPr id="0" name=""/>
        <dsp:cNvSpPr/>
      </dsp:nvSpPr>
      <dsp:spPr>
        <a:xfrm>
          <a:off x="6158902" y="252349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It has enterprise funding, and a growing community</a:t>
          </a:r>
          <a:endParaRPr lang="en-US" sz="1600" kern="1200"/>
        </a:p>
      </dsp:txBody>
      <dsp:txXfrm>
        <a:off x="6158902" y="2523496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21A14-E97E-43A4-907F-0EFBC1A8F2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162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21A14-E97E-43A4-907F-0EFBC1A8F24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56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680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aka.ms/get/kiot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10DB48-B3DF-37D6-F0BC-99DDC7B4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err="1"/>
              <a:t>Kiota</a:t>
            </a:r>
            <a:r>
              <a:rPr lang="en-US" sz="4400"/>
              <a:t> 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5596A-8405-AF5D-93D6-35835DCA7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GitHub and </a:t>
            </a:r>
            <a:r>
              <a:rPr lang="en-US" err="1">
                <a:solidFill>
                  <a:schemeClr val="tx1"/>
                </a:solidFill>
              </a:rPr>
              <a:t>Todo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8" descr="A miniature bull and bear percentages on a paper printed with the stock price list">
            <a:extLst>
              <a:ext uri="{FF2B5EF4-FFF2-40B4-BE49-F238E27FC236}">
                <a16:creationId xmlns:a16="http://schemas.microsoft.com/office/drawing/2014/main" id="{FCD0A76C-2045-4057-4690-546E2F1956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4389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4360-4011-E102-D996-03A253F4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Feedback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31D85-DAC8-416A-A45D-F4EC23883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https://aka.ms/get/kiota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Hand placing stars">
            <a:extLst>
              <a:ext uri="{FF2B5EF4-FFF2-40B4-BE49-F238E27FC236}">
                <a16:creationId xmlns:a16="http://schemas.microsoft.com/office/drawing/2014/main" id="{C22290F9-F9E0-5F69-028A-E1291479BE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30217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Kiota</a:t>
            </a:r>
            <a:br>
              <a:rPr lang="en-US" dirty="0"/>
            </a:br>
            <a:r>
              <a:rPr lang="en-US" sz="3200" dirty="0"/>
              <a:t>Modern OpenAPI Client Code Generation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Vincent </a:t>
            </a:r>
            <a:r>
              <a:rPr lang="en-US" dirty="0" err="1"/>
              <a:t>Biret</a:t>
            </a:r>
            <a:endParaRPr lang="en-US" dirty="0"/>
          </a:p>
          <a:p>
            <a:r>
              <a:rPr lang="en-US" dirty="0"/>
              <a:t>Darrel Miller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Microsoft Graph </a:t>
            </a:r>
          </a:p>
        </p:txBody>
      </p:sp>
      <p:pic>
        <p:nvPicPr>
          <p:cNvPr id="1026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DF7C67EA-E492-909F-7301-C475AA64BD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9600" y="2020759"/>
            <a:ext cx="10972800" cy="40325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69B41C-E107-CEB8-2D06-15772373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challenge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99945F-9790-19BA-90D8-6B9CED8F95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29100"/>
              </p:ext>
            </p:extLst>
          </p:nvPr>
        </p:nvGraphicFramePr>
        <p:xfrm>
          <a:off x="609600" y="1577475"/>
          <a:ext cx="10972800" cy="5165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0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3BE1-A769-C09B-FEDB-F0DD5B4F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en-CA"/>
              <a:t>Popular reasons not to use an SDK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AF7059-DF34-B26A-E811-44738FD561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322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8E5EA-6349-E910-47BD-B9F9D7E4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91" y="3212635"/>
            <a:ext cx="10972800" cy="822960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What if we stopped shipping client SDKs for APIs?</a:t>
            </a:r>
          </a:p>
        </p:txBody>
      </p:sp>
    </p:spTree>
    <p:extLst>
      <p:ext uri="{BB962C8B-B14F-4D97-AF65-F5344CB8AC3E}">
        <p14:creationId xmlns:p14="http://schemas.microsoft.com/office/powerpoint/2010/main" val="249467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28B8F-B5B0-A4F0-989C-D3E4C25D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845"/>
            <a:ext cx="6696453" cy="36436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Self-serve API client code generation has been proven to work for GraphQL, gRPC, and SOAP.</a:t>
            </a:r>
            <a:b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C23D18-D0CB-0275-DC00-DB164D65C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2064" y="5041616"/>
            <a:ext cx="4471736" cy="1246472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r"/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biggest opportunity for impact is in HTTP APIs.</a:t>
            </a:r>
          </a:p>
        </p:txBody>
      </p:sp>
    </p:spTree>
    <p:extLst>
      <p:ext uri="{BB962C8B-B14F-4D97-AF65-F5344CB8AC3E}">
        <p14:creationId xmlns:p14="http://schemas.microsoft.com/office/powerpoint/2010/main" val="256341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696D6-C9E5-3F31-A156-1D9B27B2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b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Why is </a:t>
            </a:r>
            <a:r>
              <a:rPr lang="en-CA" sz="4400" b="1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Kiota</a:t>
            </a:r>
            <a:r>
              <a:rPr lang="en-CA" sz="4400" b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different?</a:t>
            </a:r>
            <a:endParaRPr lang="en-CA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9BD121-7F64-0720-6B64-7791C7056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9202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784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158D-1671-23DB-DA72-44A8C357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Kiota</a:t>
            </a:r>
            <a:r>
              <a:rPr lang="en-CA"/>
              <a:t>: API Client Code for API consumers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EE2F2-D1F1-DFED-3AF5-7FCBCFDB958F}"/>
              </a:ext>
            </a:extLst>
          </p:cNvPr>
          <p:cNvSpPr txBox="1"/>
          <p:nvPr/>
        </p:nvSpPr>
        <p:spPr>
          <a:xfrm>
            <a:off x="4171804" y="2905766"/>
            <a:ext cx="2318074" cy="7134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Generated Kiota</a:t>
            </a:r>
          </a:p>
          <a:p>
            <a:pPr algn="ctr"/>
            <a:r>
              <a:rPr lang="en-CA" dirty="0">
                <a:solidFill>
                  <a:schemeClr val="tx2"/>
                </a:solidFill>
              </a:rPr>
              <a:t>API Client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3454FC-5165-8088-DC87-985E9FF99AAC}"/>
              </a:ext>
            </a:extLst>
          </p:cNvPr>
          <p:cNvSpPr txBox="1"/>
          <p:nvPr/>
        </p:nvSpPr>
        <p:spPr>
          <a:xfrm>
            <a:off x="4171804" y="5961865"/>
            <a:ext cx="2318074" cy="71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CA"/>
              <a:t>HTTP API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A6C24-64B6-FC77-81F8-D180EDA2A921}"/>
              </a:ext>
            </a:extLst>
          </p:cNvPr>
          <p:cNvSpPr txBox="1"/>
          <p:nvPr/>
        </p:nvSpPr>
        <p:spPr>
          <a:xfrm>
            <a:off x="4171804" y="5318204"/>
            <a:ext cx="2318074" cy="4978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CA"/>
              <a:t>Native Libraries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8BC71-E861-68A9-FDA4-5992AD276419}"/>
              </a:ext>
            </a:extLst>
          </p:cNvPr>
          <p:cNvSpPr txBox="1"/>
          <p:nvPr/>
        </p:nvSpPr>
        <p:spPr>
          <a:xfrm>
            <a:off x="7500934" y="4443754"/>
            <a:ext cx="1864683" cy="869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CA"/>
              <a:t>OpenAPI </a:t>
            </a:r>
          </a:p>
          <a:p>
            <a:pPr algn="ctr"/>
            <a:r>
              <a:rPr lang="en-CA"/>
              <a:t>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99DCF1-5E83-9D7D-01E4-D11B261A8B61}"/>
              </a:ext>
            </a:extLst>
          </p:cNvPr>
          <p:cNvSpPr txBox="1"/>
          <p:nvPr/>
        </p:nvSpPr>
        <p:spPr>
          <a:xfrm>
            <a:off x="4171803" y="1544425"/>
            <a:ext cx="2318074" cy="7134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CA">
                <a:solidFill>
                  <a:schemeClr val="tx2"/>
                </a:solidFill>
              </a:rPr>
              <a:t>Application </a:t>
            </a:r>
          </a:p>
          <a:p>
            <a:pPr algn="ctr"/>
            <a:r>
              <a:rPr lang="en-CA">
                <a:solidFill>
                  <a:schemeClr val="tx2"/>
                </a:solidFill>
              </a:rPr>
              <a:t>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BF8D56-C947-BA75-B0FD-1AEF0463BE33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H="1" flipV="1">
            <a:off x="6489878" y="3262469"/>
            <a:ext cx="1943398" cy="1181285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7D90D0-C852-957A-EBF6-9291AA6F3520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6489878" y="5313576"/>
            <a:ext cx="1943398" cy="1004992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2C0131-28DF-A20C-134D-852C66BA9FDC}"/>
              </a:ext>
            </a:extLst>
          </p:cNvPr>
          <p:cNvSpPr txBox="1"/>
          <p:nvPr/>
        </p:nvSpPr>
        <p:spPr>
          <a:xfrm>
            <a:off x="4171803" y="2509030"/>
            <a:ext cx="2318073" cy="4238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CA">
                <a:solidFill>
                  <a:schemeClr val="tx2"/>
                </a:solidFill>
              </a:rPr>
              <a:t>Service Adapter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86D335-B09D-ADA7-BB96-5AAF2E3C42B5}"/>
              </a:ext>
            </a:extLst>
          </p:cNvPr>
          <p:cNvSpPr txBox="1"/>
          <p:nvPr/>
        </p:nvSpPr>
        <p:spPr>
          <a:xfrm>
            <a:off x="4171803" y="3929804"/>
            <a:ext cx="2318074" cy="3912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CA" err="1"/>
              <a:t>Kiota.Abstractions</a:t>
            </a:r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6D1528-2971-96DD-AD4E-781C57F4B4C9}"/>
              </a:ext>
            </a:extLst>
          </p:cNvPr>
          <p:cNvSpPr txBox="1"/>
          <p:nvPr/>
        </p:nvSpPr>
        <p:spPr>
          <a:xfrm>
            <a:off x="4171804" y="4308584"/>
            <a:ext cx="2318074" cy="100499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CA"/>
              <a:t>Kiota.Http.*</a:t>
            </a:r>
          </a:p>
          <a:p>
            <a:pPr algn="ctr"/>
            <a:r>
              <a:rPr lang="en-CA"/>
              <a:t>Kiota.Serialization.*</a:t>
            </a:r>
          </a:p>
          <a:p>
            <a:pPr algn="ctr"/>
            <a:r>
              <a:rPr lang="en-CA"/>
              <a:t>Kiota.Authentication.*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11D1A6AD-589C-A961-3237-0488491EBA7D}"/>
              </a:ext>
            </a:extLst>
          </p:cNvPr>
          <p:cNvSpPr/>
          <p:nvPr/>
        </p:nvSpPr>
        <p:spPr>
          <a:xfrm>
            <a:off x="3696237" y="4308584"/>
            <a:ext cx="296214" cy="150748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3A88E8-C032-4A11-BF59-68E79998A1DB}"/>
              </a:ext>
            </a:extLst>
          </p:cNvPr>
          <p:cNvSpPr txBox="1"/>
          <p:nvPr/>
        </p:nvSpPr>
        <p:spPr>
          <a:xfrm>
            <a:off x="2345915" y="4877662"/>
            <a:ext cx="1427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Replaceable</a:t>
            </a:r>
          </a:p>
          <a:p>
            <a:r>
              <a:rPr lang="en-CA"/>
              <a:t>Core libraries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A09EAE-0B9E-8CB5-FD56-F9569E4DB6B5}"/>
              </a:ext>
            </a:extLst>
          </p:cNvPr>
          <p:cNvSpPr txBox="1"/>
          <p:nvPr/>
        </p:nvSpPr>
        <p:spPr>
          <a:xfrm>
            <a:off x="1602515" y="2303307"/>
            <a:ext cx="2241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App Specific Interface</a:t>
            </a:r>
          </a:p>
          <a:p>
            <a:r>
              <a:rPr lang="en-CA"/>
              <a:t>Mocking Interface</a:t>
            </a:r>
          </a:p>
          <a:p>
            <a:r>
              <a:rPr lang="en-CA"/>
              <a:t>Observability Config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EF6F8AD9-4042-D48F-91EE-393829F43787}"/>
              </a:ext>
            </a:extLst>
          </p:cNvPr>
          <p:cNvSpPr/>
          <p:nvPr/>
        </p:nvSpPr>
        <p:spPr>
          <a:xfrm>
            <a:off x="3727482" y="2549416"/>
            <a:ext cx="296214" cy="42380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F86476-19BF-752B-FA7D-3C5CB623A87C}"/>
              </a:ext>
            </a:extLst>
          </p:cNvPr>
          <p:cNvSpPr txBox="1"/>
          <p:nvPr/>
        </p:nvSpPr>
        <p:spPr>
          <a:xfrm>
            <a:off x="9846085" y="4554496"/>
            <a:ext cx="1675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err="1"/>
              <a:t>Kiota</a:t>
            </a:r>
            <a:r>
              <a:rPr lang="en-CA"/>
              <a:t> Discovery </a:t>
            </a:r>
          </a:p>
          <a:p>
            <a:r>
              <a:rPr lang="en-CA"/>
              <a:t>and Selection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180066F6-0EE2-FE68-2E49-C57D989A2515}"/>
              </a:ext>
            </a:extLst>
          </p:cNvPr>
          <p:cNvSpPr/>
          <p:nvPr/>
        </p:nvSpPr>
        <p:spPr>
          <a:xfrm rot="10800000">
            <a:off x="9549871" y="4443233"/>
            <a:ext cx="296214" cy="86982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17889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319</Words>
  <Application>Microsoft Office PowerPoint</Application>
  <PresentationFormat>Widescreen</PresentationFormat>
  <Paragraphs>58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Open Sans</vt:lpstr>
      <vt:lpstr>Calibri Light</vt:lpstr>
      <vt:lpstr>Space Grotesk Medium</vt:lpstr>
      <vt:lpstr>Calibri</vt:lpstr>
      <vt:lpstr>Arial</vt:lpstr>
      <vt:lpstr>1_Office Theme</vt:lpstr>
      <vt:lpstr>PowerPoint Presentation</vt:lpstr>
      <vt:lpstr>Kiota Modern OpenAPI Client Code Generation</vt:lpstr>
      <vt:lpstr>Microsoft Graph </vt:lpstr>
      <vt:lpstr>Our challenge</vt:lpstr>
      <vt:lpstr>Popular reasons not to use an SDK</vt:lpstr>
      <vt:lpstr>What if we stopped shipping client SDKs for APIs?</vt:lpstr>
      <vt:lpstr>Self-serve API client code generation has been proven to work for GraphQL, gRPC, and SOAP. </vt:lpstr>
      <vt:lpstr>Why is Kiota different?</vt:lpstr>
      <vt:lpstr>Kiota: API Client Code for API consumers</vt:lpstr>
      <vt:lpstr>Kiota Demo</vt:lpstr>
      <vt:lpstr>Feedback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2023-12-08T23:54:57Z</dcterms:created>
  <dcterms:modified xsi:type="dcterms:W3CDTF">2023-12-08T23:55:08Z</dcterms:modified>
</cp:coreProperties>
</file>